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9"/>
  </p:notesMasterIdLst>
  <p:sldIdLst>
    <p:sldId id="280" r:id="rId5"/>
    <p:sldId id="278" r:id="rId6"/>
    <p:sldId id="262" r:id="rId7"/>
    <p:sldId id="260" r:id="rId8"/>
    <p:sldId id="261" r:id="rId9"/>
    <p:sldId id="267" r:id="rId10"/>
    <p:sldId id="273" r:id="rId11"/>
    <p:sldId id="286" r:id="rId12"/>
    <p:sldId id="279" r:id="rId13"/>
    <p:sldId id="290" r:id="rId14"/>
    <p:sldId id="284" r:id="rId15"/>
    <p:sldId id="292" r:id="rId16"/>
    <p:sldId id="295" r:id="rId17"/>
    <p:sldId id="285" r:id="rId18"/>
    <p:sldId id="298" r:id="rId19"/>
    <p:sldId id="299" r:id="rId20"/>
    <p:sldId id="275" r:id="rId21"/>
    <p:sldId id="264" r:id="rId22"/>
    <p:sldId id="288" r:id="rId23"/>
    <p:sldId id="289" r:id="rId24"/>
    <p:sldId id="293" r:id="rId25"/>
    <p:sldId id="297" r:id="rId26"/>
    <p:sldId id="281" r:id="rId27"/>
    <p:sldId id="277" r:id="rId28"/>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nuel Lacal" initials="ML" lastIdx="1" clrIdx="0">
    <p:extLst>
      <p:ext uri="{19B8F6BF-5375-455C-9EA6-DF929625EA0E}">
        <p15:presenceInfo xmlns:p15="http://schemas.microsoft.com/office/powerpoint/2012/main" userId="ac7f86a23180fc0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624EDA-E79B-4F83-A6EB-20925F63CA02}" v="54" dt="2021-07-11T11:19:18.826"/>
    <p1510:client id="{C07E7C50-FFEF-4A7E-97F9-8D80960FBF81}" v="314" dt="2021-07-11T23:25:18.410"/>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60"/>
  </p:normalViewPr>
  <p:slideViewPr>
    <p:cSldViewPr snapToGrid="0">
      <p:cViewPr varScale="1">
        <p:scale>
          <a:sx n="104" d="100"/>
          <a:sy n="104" d="100"/>
        </p:scale>
        <p:origin x="75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uel lacal" userId="1b2568eb-c4f6-446f-9e04-761d0370910f" providerId="ADAL" clId="{6AB6ACEB-7CDC-4F2A-81E4-5A95C67EE14C}"/>
    <pc:docChg chg="undo custSel modSld">
      <pc:chgData name="manuel lacal" userId="1b2568eb-c4f6-446f-9e04-761d0370910f" providerId="ADAL" clId="{6AB6ACEB-7CDC-4F2A-81E4-5A95C67EE14C}" dt="2021-01-23T11:27:03.914" v="281" actId="790"/>
      <pc:docMkLst>
        <pc:docMk/>
      </pc:docMkLst>
      <pc:sldChg chg="addSp delSp modSp mod">
        <pc:chgData name="manuel lacal" userId="1b2568eb-c4f6-446f-9e04-761d0370910f" providerId="ADAL" clId="{6AB6ACEB-7CDC-4F2A-81E4-5A95C67EE14C}" dt="2021-01-23T11:27:03.914" v="281" actId="790"/>
        <pc:sldMkLst>
          <pc:docMk/>
          <pc:sldMk cId="1471442205" sldId="267"/>
        </pc:sldMkLst>
        <pc:spChg chg="del">
          <ac:chgData name="manuel lacal" userId="1b2568eb-c4f6-446f-9e04-761d0370910f" providerId="ADAL" clId="{6AB6ACEB-7CDC-4F2A-81E4-5A95C67EE14C}" dt="2021-01-23T11:07:16.709" v="0" actId="478"/>
          <ac:spMkLst>
            <pc:docMk/>
            <pc:sldMk cId="1471442205" sldId="267"/>
            <ac:spMk id="2" creationId="{BC96A61C-20E8-4FF2-A49D-D04D65256452}"/>
          </ac:spMkLst>
        </pc:spChg>
        <pc:spChg chg="del">
          <ac:chgData name="manuel lacal" userId="1b2568eb-c4f6-446f-9e04-761d0370910f" providerId="ADAL" clId="{6AB6ACEB-7CDC-4F2A-81E4-5A95C67EE14C}" dt="2021-01-23T11:07:19.674" v="2" actId="478"/>
          <ac:spMkLst>
            <pc:docMk/>
            <pc:sldMk cId="1471442205" sldId="267"/>
            <ac:spMk id="3" creationId="{D401B677-EB70-4D3A-8771-378E28785E65}"/>
          </ac:spMkLst>
        </pc:spChg>
        <pc:spChg chg="del mod">
          <ac:chgData name="manuel lacal" userId="1b2568eb-c4f6-446f-9e04-761d0370910f" providerId="ADAL" clId="{6AB6ACEB-7CDC-4F2A-81E4-5A95C67EE14C}" dt="2021-01-23T11:18:33.957" v="148"/>
          <ac:spMkLst>
            <pc:docMk/>
            <pc:sldMk cId="1471442205" sldId="267"/>
            <ac:spMk id="4" creationId="{BCA3C955-5694-4DAB-BD62-608069620B4B}"/>
          </ac:spMkLst>
        </pc:spChg>
        <pc:spChg chg="del">
          <ac:chgData name="manuel lacal" userId="1b2568eb-c4f6-446f-9e04-761d0370910f" providerId="ADAL" clId="{6AB6ACEB-7CDC-4F2A-81E4-5A95C67EE14C}" dt="2021-01-23T11:07:21.281" v="3" actId="478"/>
          <ac:spMkLst>
            <pc:docMk/>
            <pc:sldMk cId="1471442205" sldId="267"/>
            <ac:spMk id="5" creationId="{E8EE11B8-9D8A-4F0A-BB8B-E73C07CFD0A8}"/>
          </ac:spMkLst>
        </pc:spChg>
        <pc:spChg chg="add mod">
          <ac:chgData name="manuel lacal" userId="1b2568eb-c4f6-446f-9e04-761d0370910f" providerId="ADAL" clId="{6AB6ACEB-7CDC-4F2A-81E4-5A95C67EE14C}" dt="2021-01-23T11:15:27.996" v="96" actId="164"/>
          <ac:spMkLst>
            <pc:docMk/>
            <pc:sldMk cId="1471442205" sldId="267"/>
            <ac:spMk id="7" creationId="{5C580360-A8D3-4EAF-B4D6-292FAA219D6A}"/>
          </ac:spMkLst>
        </pc:spChg>
        <pc:spChg chg="mod">
          <ac:chgData name="manuel lacal" userId="1b2568eb-c4f6-446f-9e04-761d0370910f" providerId="ADAL" clId="{6AB6ACEB-7CDC-4F2A-81E4-5A95C67EE14C}" dt="2021-01-23T11:19:04.035" v="149" actId="113"/>
          <ac:spMkLst>
            <pc:docMk/>
            <pc:sldMk cId="1471442205" sldId="267"/>
            <ac:spMk id="9" creationId="{D844FF5B-E188-4FC1-B334-F4F3146BCAF0}"/>
          </ac:spMkLst>
        </pc:spChg>
        <pc:spChg chg="add mod">
          <ac:chgData name="manuel lacal" userId="1b2568eb-c4f6-446f-9e04-761d0370910f" providerId="ADAL" clId="{6AB6ACEB-7CDC-4F2A-81E4-5A95C67EE14C}" dt="2021-01-23T11:15:27.996" v="96" actId="164"/>
          <ac:spMkLst>
            <pc:docMk/>
            <pc:sldMk cId="1471442205" sldId="267"/>
            <ac:spMk id="10" creationId="{BE34EBDF-D31D-46D2-9960-4D7C8C90782A}"/>
          </ac:spMkLst>
        </pc:spChg>
        <pc:spChg chg="add mod">
          <ac:chgData name="manuel lacal" userId="1b2568eb-c4f6-446f-9e04-761d0370910f" providerId="ADAL" clId="{6AB6ACEB-7CDC-4F2A-81E4-5A95C67EE14C}" dt="2021-01-23T11:15:27.996" v="96" actId="164"/>
          <ac:spMkLst>
            <pc:docMk/>
            <pc:sldMk cId="1471442205" sldId="267"/>
            <ac:spMk id="11" creationId="{8F3B79A5-1E27-4A9C-9EE6-747F1548042A}"/>
          </ac:spMkLst>
        </pc:spChg>
        <pc:spChg chg="mod">
          <ac:chgData name="manuel lacal" userId="1b2568eb-c4f6-446f-9e04-761d0370910f" providerId="ADAL" clId="{6AB6ACEB-7CDC-4F2A-81E4-5A95C67EE14C}" dt="2021-01-23T11:18:12.207" v="141" actId="20577"/>
          <ac:spMkLst>
            <pc:docMk/>
            <pc:sldMk cId="1471442205" sldId="267"/>
            <ac:spMk id="14" creationId="{63F3E744-D517-4CC4-8E4A-3E2A17F1B890}"/>
          </ac:spMkLst>
        </pc:spChg>
        <pc:spChg chg="mod">
          <ac:chgData name="manuel lacal" userId="1b2568eb-c4f6-446f-9e04-761d0370910f" providerId="ADAL" clId="{6AB6ACEB-7CDC-4F2A-81E4-5A95C67EE14C}" dt="2021-01-23T11:18:12.207" v="141" actId="20577"/>
          <ac:spMkLst>
            <pc:docMk/>
            <pc:sldMk cId="1471442205" sldId="267"/>
            <ac:spMk id="16" creationId="{08C75450-F514-452B-9D34-1C73F952A2D2}"/>
          </ac:spMkLst>
        </pc:spChg>
        <pc:spChg chg="del">
          <ac:chgData name="manuel lacal" userId="1b2568eb-c4f6-446f-9e04-761d0370910f" providerId="ADAL" clId="{6AB6ACEB-7CDC-4F2A-81E4-5A95C67EE14C}" dt="2021-01-23T11:07:16.709" v="0" actId="478"/>
          <ac:spMkLst>
            <pc:docMk/>
            <pc:sldMk cId="1471442205" sldId="267"/>
            <ac:spMk id="17" creationId="{9E675018-5A86-4DFD-8037-C4C722802E22}"/>
          </ac:spMkLst>
        </pc:spChg>
        <pc:spChg chg="mod">
          <ac:chgData name="manuel lacal" userId="1b2568eb-c4f6-446f-9e04-761d0370910f" providerId="ADAL" clId="{6AB6ACEB-7CDC-4F2A-81E4-5A95C67EE14C}" dt="2021-01-23T11:18:12.207" v="141" actId="20577"/>
          <ac:spMkLst>
            <pc:docMk/>
            <pc:sldMk cId="1471442205" sldId="267"/>
            <ac:spMk id="18" creationId="{6F26ED61-BEE3-4E57-B036-1ED2DA20E9E5}"/>
          </ac:spMkLst>
        </pc:spChg>
        <pc:spChg chg="add mod">
          <ac:chgData name="manuel lacal" userId="1b2568eb-c4f6-446f-9e04-761d0370910f" providerId="ADAL" clId="{6AB6ACEB-7CDC-4F2A-81E4-5A95C67EE14C}" dt="2021-01-23T11:15:27.996" v="96" actId="164"/>
          <ac:spMkLst>
            <pc:docMk/>
            <pc:sldMk cId="1471442205" sldId="267"/>
            <ac:spMk id="21" creationId="{5D7FCA00-C8F8-47EB-9888-3764E78C45E3}"/>
          </ac:spMkLst>
        </pc:spChg>
        <pc:spChg chg="add mod">
          <ac:chgData name="manuel lacal" userId="1b2568eb-c4f6-446f-9e04-761d0370910f" providerId="ADAL" clId="{6AB6ACEB-7CDC-4F2A-81E4-5A95C67EE14C}" dt="2021-01-23T11:15:27.996" v="96" actId="164"/>
          <ac:spMkLst>
            <pc:docMk/>
            <pc:sldMk cId="1471442205" sldId="267"/>
            <ac:spMk id="22" creationId="{6E62E5E2-C1D4-4615-8E5F-1702A89DFB92}"/>
          </ac:spMkLst>
        </pc:spChg>
        <pc:spChg chg="add mod">
          <ac:chgData name="manuel lacal" userId="1b2568eb-c4f6-446f-9e04-761d0370910f" providerId="ADAL" clId="{6AB6ACEB-7CDC-4F2A-81E4-5A95C67EE14C}" dt="2021-01-23T11:15:27.996" v="96" actId="164"/>
          <ac:spMkLst>
            <pc:docMk/>
            <pc:sldMk cId="1471442205" sldId="267"/>
            <ac:spMk id="23" creationId="{ACD5B7CC-9848-43C7-BD95-792E273BA5F5}"/>
          </ac:spMkLst>
        </pc:spChg>
        <pc:spChg chg="del">
          <ac:chgData name="manuel lacal" userId="1b2568eb-c4f6-446f-9e04-761d0370910f" providerId="ADAL" clId="{6AB6ACEB-7CDC-4F2A-81E4-5A95C67EE14C}" dt="2021-01-23T11:07:16.709" v="0" actId="478"/>
          <ac:spMkLst>
            <pc:docMk/>
            <pc:sldMk cId="1471442205" sldId="267"/>
            <ac:spMk id="24" creationId="{69E8826F-AC09-4DE3-A796-D35B5C2C6138}"/>
          </ac:spMkLst>
        </pc:spChg>
        <pc:spChg chg="add mod">
          <ac:chgData name="manuel lacal" userId="1b2568eb-c4f6-446f-9e04-761d0370910f" providerId="ADAL" clId="{6AB6ACEB-7CDC-4F2A-81E4-5A95C67EE14C}" dt="2021-01-23T11:15:27.996" v="96" actId="164"/>
          <ac:spMkLst>
            <pc:docMk/>
            <pc:sldMk cId="1471442205" sldId="267"/>
            <ac:spMk id="36" creationId="{73D4D0F2-E2C9-4687-9404-CE2741AB74DB}"/>
          </ac:spMkLst>
        </pc:spChg>
        <pc:spChg chg="add mod">
          <ac:chgData name="manuel lacal" userId="1b2568eb-c4f6-446f-9e04-761d0370910f" providerId="ADAL" clId="{6AB6ACEB-7CDC-4F2A-81E4-5A95C67EE14C}" dt="2021-01-23T11:15:27.996" v="96" actId="164"/>
          <ac:spMkLst>
            <pc:docMk/>
            <pc:sldMk cId="1471442205" sldId="267"/>
            <ac:spMk id="37" creationId="{9D3489D9-6A26-4B74-8AFC-B1C9FF8425F4}"/>
          </ac:spMkLst>
        </pc:spChg>
        <pc:spChg chg="add mod">
          <ac:chgData name="manuel lacal" userId="1b2568eb-c4f6-446f-9e04-761d0370910f" providerId="ADAL" clId="{6AB6ACEB-7CDC-4F2A-81E4-5A95C67EE14C}" dt="2021-01-23T11:17:40.022" v="137" actId="1076"/>
          <ac:spMkLst>
            <pc:docMk/>
            <pc:sldMk cId="1471442205" sldId="267"/>
            <ac:spMk id="40" creationId="{0EA8E2D6-BFD4-4DC6-B49A-82CE6C1DB7BD}"/>
          </ac:spMkLst>
        </pc:spChg>
        <pc:spChg chg="add mod">
          <ac:chgData name="manuel lacal" userId="1b2568eb-c4f6-446f-9e04-761d0370910f" providerId="ADAL" clId="{6AB6ACEB-7CDC-4F2A-81E4-5A95C67EE14C}" dt="2021-01-23T11:27:03.914" v="281" actId="790"/>
          <ac:spMkLst>
            <pc:docMk/>
            <pc:sldMk cId="1471442205" sldId="267"/>
            <ac:spMk id="41" creationId="{F5F44726-CE42-4BD8-81E9-29EBC84A4A92}"/>
          </ac:spMkLst>
        </pc:spChg>
        <pc:grpChg chg="mod">
          <ac:chgData name="manuel lacal" userId="1b2568eb-c4f6-446f-9e04-761d0370910f" providerId="ADAL" clId="{6AB6ACEB-7CDC-4F2A-81E4-5A95C67EE14C}" dt="2021-01-23T11:18:12.207" v="141" actId="20577"/>
          <ac:grpSpMkLst>
            <pc:docMk/>
            <pc:sldMk cId="1471442205" sldId="267"/>
            <ac:grpSpMk id="20" creationId="{68496926-F11F-4C79-8395-7553EFE1684F}"/>
          </ac:grpSpMkLst>
        </pc:grpChg>
        <pc:grpChg chg="add mod">
          <ac:chgData name="manuel lacal" userId="1b2568eb-c4f6-446f-9e04-761d0370910f" providerId="ADAL" clId="{6AB6ACEB-7CDC-4F2A-81E4-5A95C67EE14C}" dt="2021-01-23T11:15:34.959" v="97" actId="1076"/>
          <ac:grpSpMkLst>
            <pc:docMk/>
            <pc:sldMk cId="1471442205" sldId="267"/>
            <ac:grpSpMk id="39" creationId="{3EA6F92A-E1BC-40EB-85B2-CB6E6713F20C}"/>
          </ac:grpSpMkLst>
        </pc:grpChg>
        <pc:cxnChg chg="del">
          <ac:chgData name="manuel lacal" userId="1b2568eb-c4f6-446f-9e04-761d0370910f" providerId="ADAL" clId="{6AB6ACEB-7CDC-4F2A-81E4-5A95C67EE14C}" dt="2021-01-23T11:07:18.925" v="1" actId="478"/>
          <ac:cxnSpMkLst>
            <pc:docMk/>
            <pc:sldMk cId="1471442205" sldId="267"/>
            <ac:cxnSpMk id="6" creationId="{E478ED96-E0E0-4714-B381-142467704005}"/>
          </ac:cxnSpMkLst>
        </pc:cxnChg>
        <pc:cxnChg chg="add del mod">
          <ac:chgData name="manuel lacal" userId="1b2568eb-c4f6-446f-9e04-761d0370910f" providerId="ADAL" clId="{6AB6ACEB-7CDC-4F2A-81E4-5A95C67EE14C}" dt="2021-01-23T11:11:55.844" v="69" actId="478"/>
          <ac:cxnSpMkLst>
            <pc:docMk/>
            <pc:sldMk cId="1471442205" sldId="267"/>
            <ac:cxnSpMk id="13" creationId="{82D999F7-8358-4D1B-BD72-8E04D77FCDAD}"/>
          </ac:cxnSpMkLst>
        </pc:cxnChg>
        <pc:cxnChg chg="del">
          <ac:chgData name="manuel lacal" userId="1b2568eb-c4f6-446f-9e04-761d0370910f" providerId="ADAL" clId="{6AB6ACEB-7CDC-4F2A-81E4-5A95C67EE14C}" dt="2021-01-23T11:07:22.274" v="4" actId="478"/>
          <ac:cxnSpMkLst>
            <pc:docMk/>
            <pc:sldMk cId="1471442205" sldId="267"/>
            <ac:cxnSpMk id="19" creationId="{D96A51DD-1BF0-4ABB-93E2-101D95BFA0D0}"/>
          </ac:cxnSpMkLst>
        </pc:cxnChg>
        <pc:cxnChg chg="add mod">
          <ac:chgData name="manuel lacal" userId="1b2568eb-c4f6-446f-9e04-761d0370910f" providerId="ADAL" clId="{6AB6ACEB-7CDC-4F2A-81E4-5A95C67EE14C}" dt="2021-01-23T11:15:27.996" v="96" actId="164"/>
          <ac:cxnSpMkLst>
            <pc:docMk/>
            <pc:sldMk cId="1471442205" sldId="267"/>
            <ac:cxnSpMk id="26" creationId="{4007FEFA-620D-4DF3-A02F-33332106ED08}"/>
          </ac:cxnSpMkLst>
        </pc:cxnChg>
        <pc:cxnChg chg="add del mod">
          <ac:chgData name="manuel lacal" userId="1b2568eb-c4f6-446f-9e04-761d0370910f" providerId="ADAL" clId="{6AB6ACEB-7CDC-4F2A-81E4-5A95C67EE14C}" dt="2021-01-23T11:12:42.803" v="80" actId="478"/>
          <ac:cxnSpMkLst>
            <pc:docMk/>
            <pc:sldMk cId="1471442205" sldId="267"/>
            <ac:cxnSpMk id="27" creationId="{DD895CE7-9F0C-4296-B79E-4404AEE17EBB}"/>
          </ac:cxnSpMkLst>
        </pc:cxnChg>
        <pc:cxnChg chg="add mod">
          <ac:chgData name="manuel lacal" userId="1b2568eb-c4f6-446f-9e04-761d0370910f" providerId="ADAL" clId="{6AB6ACEB-7CDC-4F2A-81E4-5A95C67EE14C}" dt="2021-01-23T11:15:27.996" v="96" actId="164"/>
          <ac:cxnSpMkLst>
            <pc:docMk/>
            <pc:sldMk cId="1471442205" sldId="267"/>
            <ac:cxnSpMk id="32" creationId="{54EA1788-5527-4D94-A3C7-53C280A7E6FB}"/>
          </ac:cxnSpMkLst>
        </pc:cxnChg>
        <pc:cxnChg chg="add mod">
          <ac:chgData name="manuel lacal" userId="1b2568eb-c4f6-446f-9e04-761d0370910f" providerId="ADAL" clId="{6AB6ACEB-7CDC-4F2A-81E4-5A95C67EE14C}" dt="2021-01-23T11:15:27.996" v="96" actId="164"/>
          <ac:cxnSpMkLst>
            <pc:docMk/>
            <pc:sldMk cId="1471442205" sldId="267"/>
            <ac:cxnSpMk id="34" creationId="{B2DCDE89-ECD7-4ED4-A26D-5F2D2E3A8AFC}"/>
          </ac:cxnSpMkLst>
        </pc:cxnChg>
        <pc:cxnChg chg="add del mod">
          <ac:chgData name="manuel lacal" userId="1b2568eb-c4f6-446f-9e04-761d0370910f" providerId="ADAL" clId="{6AB6ACEB-7CDC-4F2A-81E4-5A95C67EE14C}" dt="2021-01-23T11:13:29.108" v="86"/>
          <ac:cxnSpMkLst>
            <pc:docMk/>
            <pc:sldMk cId="1471442205" sldId="267"/>
            <ac:cxnSpMk id="35" creationId="{DC4A5481-3DDE-4742-B7FC-8D092A0643BD}"/>
          </ac:cxnSpMkLst>
        </pc:cxnChg>
      </pc:sldChg>
    </pc:docChg>
  </pc:docChgLst>
  <pc:docChgLst>
    <pc:chgData name="manuel lacal" userId="1b2568eb-c4f6-446f-9e04-761d0370910f" providerId="ADAL" clId="{C07E7C50-FFEF-4A7E-97F9-8D80960FBF81}"/>
    <pc:docChg chg="undo redo custSel addSld delSld modSld sldOrd">
      <pc:chgData name="manuel lacal" userId="1b2568eb-c4f6-446f-9e04-761d0370910f" providerId="ADAL" clId="{C07E7C50-FFEF-4A7E-97F9-8D80960FBF81}" dt="2021-07-11T23:39:48.348" v="1198" actId="20577"/>
      <pc:docMkLst>
        <pc:docMk/>
      </pc:docMkLst>
      <pc:sldChg chg="modSp mod">
        <pc:chgData name="manuel lacal" userId="1b2568eb-c4f6-446f-9e04-761d0370910f" providerId="ADAL" clId="{C07E7C50-FFEF-4A7E-97F9-8D80960FBF81}" dt="2021-07-11T11:30:10.287" v="115" actId="1036"/>
        <pc:sldMkLst>
          <pc:docMk/>
          <pc:sldMk cId="2316095569" sldId="260"/>
        </pc:sldMkLst>
        <pc:spChg chg="mod">
          <ac:chgData name="manuel lacal" userId="1b2568eb-c4f6-446f-9e04-761d0370910f" providerId="ADAL" clId="{C07E7C50-FFEF-4A7E-97F9-8D80960FBF81}" dt="2021-07-11T11:28:20.760" v="85" actId="1038"/>
          <ac:spMkLst>
            <pc:docMk/>
            <pc:sldMk cId="2316095569" sldId="260"/>
            <ac:spMk id="2" creationId="{10B365C4-34D8-49DA-9F9E-223DD00B3693}"/>
          </ac:spMkLst>
        </pc:spChg>
        <pc:spChg chg="mod">
          <ac:chgData name="manuel lacal" userId="1b2568eb-c4f6-446f-9e04-761d0370910f" providerId="ADAL" clId="{C07E7C50-FFEF-4A7E-97F9-8D80960FBF81}" dt="2021-07-11T11:28:20.760" v="85" actId="1038"/>
          <ac:spMkLst>
            <pc:docMk/>
            <pc:sldMk cId="2316095569" sldId="260"/>
            <ac:spMk id="3" creationId="{E2CD4BAE-1DFB-4AB8-975F-C0E6FC56EEF1}"/>
          </ac:spMkLst>
        </pc:spChg>
        <pc:spChg chg="mod">
          <ac:chgData name="manuel lacal" userId="1b2568eb-c4f6-446f-9e04-761d0370910f" providerId="ADAL" clId="{C07E7C50-FFEF-4A7E-97F9-8D80960FBF81}" dt="2021-07-11T11:28:20.760" v="85" actId="1038"/>
          <ac:spMkLst>
            <pc:docMk/>
            <pc:sldMk cId="2316095569" sldId="260"/>
            <ac:spMk id="8" creationId="{49D1153F-8B07-42E8-8969-B8717A4568D0}"/>
          </ac:spMkLst>
        </pc:spChg>
        <pc:spChg chg="mod">
          <ac:chgData name="manuel lacal" userId="1b2568eb-c4f6-446f-9e04-761d0370910f" providerId="ADAL" clId="{C07E7C50-FFEF-4A7E-97F9-8D80960FBF81}" dt="2021-07-11T11:25:22.090" v="41"/>
          <ac:spMkLst>
            <pc:docMk/>
            <pc:sldMk cId="2316095569" sldId="260"/>
            <ac:spMk id="10" creationId="{B75032CC-4EDF-4EEF-AFB8-59F4939E36E9}"/>
          </ac:spMkLst>
        </pc:spChg>
        <pc:spChg chg="mod">
          <ac:chgData name="manuel lacal" userId="1b2568eb-c4f6-446f-9e04-761d0370910f" providerId="ADAL" clId="{C07E7C50-FFEF-4A7E-97F9-8D80960FBF81}" dt="2021-07-11T11:28:31.966" v="86" actId="1076"/>
          <ac:spMkLst>
            <pc:docMk/>
            <pc:sldMk cId="2316095569" sldId="260"/>
            <ac:spMk id="11" creationId="{CDA41CAE-8040-4E45-9F89-39ED10855861}"/>
          </ac:spMkLst>
        </pc:spChg>
        <pc:spChg chg="mod">
          <ac:chgData name="manuel lacal" userId="1b2568eb-c4f6-446f-9e04-761d0370910f" providerId="ADAL" clId="{C07E7C50-FFEF-4A7E-97F9-8D80960FBF81}" dt="2021-07-11T11:28:20.760" v="85" actId="1038"/>
          <ac:spMkLst>
            <pc:docMk/>
            <pc:sldMk cId="2316095569" sldId="260"/>
            <ac:spMk id="14" creationId="{DC710D12-C913-4AFC-973B-FB6B0BBF8A72}"/>
          </ac:spMkLst>
        </pc:spChg>
        <pc:spChg chg="mod">
          <ac:chgData name="manuel lacal" userId="1b2568eb-c4f6-446f-9e04-761d0370910f" providerId="ADAL" clId="{C07E7C50-FFEF-4A7E-97F9-8D80960FBF81}" dt="2021-07-11T11:28:20.760" v="85" actId="1038"/>
          <ac:spMkLst>
            <pc:docMk/>
            <pc:sldMk cId="2316095569" sldId="260"/>
            <ac:spMk id="18" creationId="{7F4DC287-121F-4CDA-8C68-7C4814FEFD93}"/>
          </ac:spMkLst>
        </pc:spChg>
        <pc:spChg chg="mod">
          <ac:chgData name="manuel lacal" userId="1b2568eb-c4f6-446f-9e04-761d0370910f" providerId="ADAL" clId="{C07E7C50-FFEF-4A7E-97F9-8D80960FBF81}" dt="2021-07-11T11:28:20.760" v="85" actId="1038"/>
          <ac:spMkLst>
            <pc:docMk/>
            <pc:sldMk cId="2316095569" sldId="260"/>
            <ac:spMk id="20" creationId="{1620059C-A7ED-4454-99A7-DCE9E94DD019}"/>
          </ac:spMkLst>
        </pc:spChg>
        <pc:spChg chg="mod">
          <ac:chgData name="manuel lacal" userId="1b2568eb-c4f6-446f-9e04-761d0370910f" providerId="ADAL" clId="{C07E7C50-FFEF-4A7E-97F9-8D80960FBF81}" dt="2021-07-11T11:28:20.760" v="85" actId="1038"/>
          <ac:spMkLst>
            <pc:docMk/>
            <pc:sldMk cId="2316095569" sldId="260"/>
            <ac:spMk id="23" creationId="{5CDA0957-A3EB-467E-928C-2B33791B3219}"/>
          </ac:spMkLst>
        </pc:spChg>
        <pc:spChg chg="mod">
          <ac:chgData name="manuel lacal" userId="1b2568eb-c4f6-446f-9e04-761d0370910f" providerId="ADAL" clId="{C07E7C50-FFEF-4A7E-97F9-8D80960FBF81}" dt="2021-07-11T11:28:20.760" v="85" actId="1038"/>
          <ac:spMkLst>
            <pc:docMk/>
            <pc:sldMk cId="2316095569" sldId="260"/>
            <ac:spMk id="45" creationId="{33ACBD1B-D70D-433A-8006-D9D13528E186}"/>
          </ac:spMkLst>
        </pc:spChg>
        <pc:spChg chg="mod">
          <ac:chgData name="manuel lacal" userId="1b2568eb-c4f6-446f-9e04-761d0370910f" providerId="ADAL" clId="{C07E7C50-FFEF-4A7E-97F9-8D80960FBF81}" dt="2021-07-11T11:30:10.287" v="115" actId="1036"/>
          <ac:spMkLst>
            <pc:docMk/>
            <pc:sldMk cId="2316095569" sldId="260"/>
            <ac:spMk id="48" creationId="{366D77EB-F389-477F-99FB-04796B54801E}"/>
          </ac:spMkLst>
        </pc:spChg>
        <pc:grpChg chg="mod">
          <ac:chgData name="manuel lacal" userId="1b2568eb-c4f6-446f-9e04-761d0370910f" providerId="ADAL" clId="{C07E7C50-FFEF-4A7E-97F9-8D80960FBF81}" dt="2021-07-11T11:30:10.287" v="115" actId="1036"/>
          <ac:grpSpMkLst>
            <pc:docMk/>
            <pc:sldMk cId="2316095569" sldId="260"/>
            <ac:grpSpMk id="12" creationId="{8D7CCB48-7AD4-458B-A5D4-8A9E8F959467}"/>
          </ac:grpSpMkLst>
        </pc:grpChg>
        <pc:grpChg chg="mod">
          <ac:chgData name="manuel lacal" userId="1b2568eb-c4f6-446f-9e04-761d0370910f" providerId="ADAL" clId="{C07E7C50-FFEF-4A7E-97F9-8D80960FBF81}" dt="2021-07-11T11:30:10.287" v="115" actId="1036"/>
          <ac:grpSpMkLst>
            <pc:docMk/>
            <pc:sldMk cId="2316095569" sldId="260"/>
            <ac:grpSpMk id="46" creationId="{3133E752-8AF1-4300-A65A-7462342926C6}"/>
          </ac:grpSpMkLst>
        </pc:grpChg>
      </pc:sldChg>
      <pc:sldChg chg="addSp delSp modSp mod">
        <pc:chgData name="manuel lacal" userId="1b2568eb-c4f6-446f-9e04-761d0370910f" providerId="ADAL" clId="{C07E7C50-FFEF-4A7E-97F9-8D80960FBF81}" dt="2021-07-11T11:44:06.227" v="591" actId="1076"/>
        <pc:sldMkLst>
          <pc:docMk/>
          <pc:sldMk cId="2928187347" sldId="261"/>
        </pc:sldMkLst>
        <pc:spChg chg="mod">
          <ac:chgData name="manuel lacal" userId="1b2568eb-c4f6-446f-9e04-761d0370910f" providerId="ADAL" clId="{C07E7C50-FFEF-4A7E-97F9-8D80960FBF81}" dt="2021-07-11T11:33:36.164" v="136" actId="20577"/>
          <ac:spMkLst>
            <pc:docMk/>
            <pc:sldMk cId="2928187347" sldId="261"/>
            <ac:spMk id="5" creationId="{42BE3701-1ACE-45C5-AFAF-14E629927A99}"/>
          </ac:spMkLst>
        </pc:spChg>
        <pc:spChg chg="mod">
          <ac:chgData name="manuel lacal" userId="1b2568eb-c4f6-446f-9e04-761d0370910f" providerId="ADAL" clId="{C07E7C50-FFEF-4A7E-97F9-8D80960FBF81}" dt="2021-07-11T11:33:36.164" v="136" actId="20577"/>
          <ac:spMkLst>
            <pc:docMk/>
            <pc:sldMk cId="2928187347" sldId="261"/>
            <ac:spMk id="7" creationId="{8A48588D-7698-4C17-A367-A72F1EA7FBF9}"/>
          </ac:spMkLst>
        </pc:spChg>
        <pc:spChg chg="mod">
          <ac:chgData name="manuel lacal" userId="1b2568eb-c4f6-446f-9e04-761d0370910f" providerId="ADAL" clId="{C07E7C50-FFEF-4A7E-97F9-8D80960FBF81}" dt="2021-07-11T11:33:36.164" v="136" actId="20577"/>
          <ac:spMkLst>
            <pc:docMk/>
            <pc:sldMk cId="2928187347" sldId="261"/>
            <ac:spMk id="9" creationId="{7F1F4F34-DF4A-4292-B2EF-78F6A1B8CE26}"/>
          </ac:spMkLst>
        </pc:spChg>
        <pc:spChg chg="mod">
          <ac:chgData name="manuel lacal" userId="1b2568eb-c4f6-446f-9e04-761d0370910f" providerId="ADAL" clId="{C07E7C50-FFEF-4A7E-97F9-8D80960FBF81}" dt="2021-07-11T11:42:47.907" v="587" actId="1035"/>
          <ac:spMkLst>
            <pc:docMk/>
            <pc:sldMk cId="2928187347" sldId="261"/>
            <ac:spMk id="17" creationId="{A583EF6F-B66D-4B93-9B89-EF312CF835B6}"/>
          </ac:spMkLst>
        </pc:spChg>
        <pc:spChg chg="mod">
          <ac:chgData name="manuel lacal" userId="1b2568eb-c4f6-446f-9e04-761d0370910f" providerId="ADAL" clId="{C07E7C50-FFEF-4A7E-97F9-8D80960FBF81}" dt="2021-07-11T11:43:19.219" v="590" actId="20577"/>
          <ac:spMkLst>
            <pc:docMk/>
            <pc:sldMk cId="2928187347" sldId="261"/>
            <ac:spMk id="22" creationId="{7E4D86B5-344D-46CD-93A0-9349A58F2C50}"/>
          </ac:spMkLst>
        </pc:spChg>
        <pc:spChg chg="mod">
          <ac:chgData name="manuel lacal" userId="1b2568eb-c4f6-446f-9e04-761d0370910f" providerId="ADAL" clId="{C07E7C50-FFEF-4A7E-97F9-8D80960FBF81}" dt="2021-07-11T11:42:47.907" v="587" actId="1035"/>
          <ac:spMkLst>
            <pc:docMk/>
            <pc:sldMk cId="2928187347" sldId="261"/>
            <ac:spMk id="26" creationId="{E1510B62-B79F-4DE2-A3DA-455D7121CDF9}"/>
          </ac:spMkLst>
        </pc:spChg>
        <pc:spChg chg="mod">
          <ac:chgData name="manuel lacal" userId="1b2568eb-c4f6-446f-9e04-761d0370910f" providerId="ADAL" clId="{C07E7C50-FFEF-4A7E-97F9-8D80960FBF81}" dt="2021-07-11T11:42:47.907" v="587" actId="1035"/>
          <ac:spMkLst>
            <pc:docMk/>
            <pc:sldMk cId="2928187347" sldId="261"/>
            <ac:spMk id="30" creationId="{63D481DE-2620-4A75-812B-7FDC60154239}"/>
          </ac:spMkLst>
        </pc:spChg>
        <pc:spChg chg="mod">
          <ac:chgData name="manuel lacal" userId="1b2568eb-c4f6-446f-9e04-761d0370910f" providerId="ADAL" clId="{C07E7C50-FFEF-4A7E-97F9-8D80960FBF81}" dt="2021-07-11T11:42:47.907" v="587" actId="1035"/>
          <ac:spMkLst>
            <pc:docMk/>
            <pc:sldMk cId="2928187347" sldId="261"/>
            <ac:spMk id="39" creationId="{56DE162B-439B-4319-936A-4A6691F3036A}"/>
          </ac:spMkLst>
        </pc:spChg>
        <pc:spChg chg="mod">
          <ac:chgData name="manuel lacal" userId="1b2568eb-c4f6-446f-9e04-761d0370910f" providerId="ADAL" clId="{C07E7C50-FFEF-4A7E-97F9-8D80960FBF81}" dt="2021-07-11T11:41:54.544" v="542" actId="1076"/>
          <ac:spMkLst>
            <pc:docMk/>
            <pc:sldMk cId="2928187347" sldId="261"/>
            <ac:spMk id="41" creationId="{4CBC9BEB-E96E-4A96-88B5-F6CB5D38ACB9}"/>
          </ac:spMkLst>
        </pc:spChg>
        <pc:spChg chg="mod">
          <ac:chgData name="manuel lacal" userId="1b2568eb-c4f6-446f-9e04-761d0370910f" providerId="ADAL" clId="{C07E7C50-FFEF-4A7E-97F9-8D80960FBF81}" dt="2021-07-11T11:42:47.907" v="587" actId="1035"/>
          <ac:spMkLst>
            <pc:docMk/>
            <pc:sldMk cId="2928187347" sldId="261"/>
            <ac:spMk id="44" creationId="{B8C3D56C-F090-4167-BF58-7DE90C672528}"/>
          </ac:spMkLst>
        </pc:spChg>
        <pc:spChg chg="mod">
          <ac:chgData name="manuel lacal" userId="1b2568eb-c4f6-446f-9e04-761d0370910f" providerId="ADAL" clId="{C07E7C50-FFEF-4A7E-97F9-8D80960FBF81}" dt="2021-07-11T11:41:49.343" v="541" actId="1076"/>
          <ac:spMkLst>
            <pc:docMk/>
            <pc:sldMk cId="2928187347" sldId="261"/>
            <ac:spMk id="45" creationId="{EAB64718-4C5A-45BA-AE5D-FCC77DDFF18A}"/>
          </ac:spMkLst>
        </pc:spChg>
        <pc:spChg chg="mod">
          <ac:chgData name="manuel lacal" userId="1b2568eb-c4f6-446f-9e04-761d0370910f" providerId="ADAL" clId="{C07E7C50-FFEF-4A7E-97F9-8D80960FBF81}" dt="2021-07-11T11:42:47.907" v="587" actId="1035"/>
          <ac:spMkLst>
            <pc:docMk/>
            <pc:sldMk cId="2928187347" sldId="261"/>
            <ac:spMk id="49" creationId="{49784A67-5E41-41C5-89AF-A4356BD7DBB4}"/>
          </ac:spMkLst>
        </pc:spChg>
        <pc:spChg chg="mod">
          <ac:chgData name="manuel lacal" userId="1b2568eb-c4f6-446f-9e04-761d0370910f" providerId="ADAL" clId="{C07E7C50-FFEF-4A7E-97F9-8D80960FBF81}" dt="2021-07-11T11:42:47.907" v="587" actId="1035"/>
          <ac:spMkLst>
            <pc:docMk/>
            <pc:sldMk cId="2928187347" sldId="261"/>
            <ac:spMk id="53" creationId="{5200B142-B924-4D65-870C-AFF6634057A2}"/>
          </ac:spMkLst>
        </pc:spChg>
        <pc:spChg chg="mod">
          <ac:chgData name="manuel lacal" userId="1b2568eb-c4f6-446f-9e04-761d0370910f" providerId="ADAL" clId="{C07E7C50-FFEF-4A7E-97F9-8D80960FBF81}" dt="2021-07-11T11:42:47.907" v="587" actId="1035"/>
          <ac:spMkLst>
            <pc:docMk/>
            <pc:sldMk cId="2928187347" sldId="261"/>
            <ac:spMk id="58" creationId="{2BC0C4D5-CA61-46D6-A623-2C7B28AD2B2F}"/>
          </ac:spMkLst>
        </pc:spChg>
        <pc:spChg chg="mod">
          <ac:chgData name="manuel lacal" userId="1b2568eb-c4f6-446f-9e04-761d0370910f" providerId="ADAL" clId="{C07E7C50-FFEF-4A7E-97F9-8D80960FBF81}" dt="2021-07-11T11:44:06.227" v="591" actId="1076"/>
          <ac:spMkLst>
            <pc:docMk/>
            <pc:sldMk cId="2928187347" sldId="261"/>
            <ac:spMk id="71" creationId="{3F54F144-9FFE-472C-B5C0-D5584F010CB4}"/>
          </ac:spMkLst>
        </pc:spChg>
        <pc:spChg chg="mod">
          <ac:chgData name="manuel lacal" userId="1b2568eb-c4f6-446f-9e04-761d0370910f" providerId="ADAL" clId="{C07E7C50-FFEF-4A7E-97F9-8D80960FBF81}" dt="2021-07-11T11:42:47.907" v="587" actId="1035"/>
          <ac:spMkLst>
            <pc:docMk/>
            <pc:sldMk cId="2928187347" sldId="261"/>
            <ac:spMk id="84" creationId="{15DAEFC3-2CBB-4451-A937-D6E710374CDA}"/>
          </ac:spMkLst>
        </pc:spChg>
        <pc:spChg chg="mod">
          <ac:chgData name="manuel lacal" userId="1b2568eb-c4f6-446f-9e04-761d0370910f" providerId="ADAL" clId="{C07E7C50-FFEF-4A7E-97F9-8D80960FBF81}" dt="2021-07-11T11:42:47.907" v="587" actId="1035"/>
          <ac:spMkLst>
            <pc:docMk/>
            <pc:sldMk cId="2928187347" sldId="261"/>
            <ac:spMk id="90" creationId="{F66AAF57-B214-4DC1-8412-38977D910D88}"/>
          </ac:spMkLst>
        </pc:spChg>
        <pc:grpChg chg="mod">
          <ac:chgData name="manuel lacal" userId="1b2568eb-c4f6-446f-9e04-761d0370910f" providerId="ADAL" clId="{C07E7C50-FFEF-4A7E-97F9-8D80960FBF81}" dt="2021-07-11T11:42:47.907" v="587" actId="1035"/>
          <ac:grpSpMkLst>
            <pc:docMk/>
            <pc:sldMk cId="2928187347" sldId="261"/>
            <ac:grpSpMk id="23" creationId="{5BC436E1-FFDE-42B4-82EA-D28D19AB89BB}"/>
          </ac:grpSpMkLst>
        </pc:grpChg>
        <pc:grpChg chg="mod">
          <ac:chgData name="manuel lacal" userId="1b2568eb-c4f6-446f-9e04-761d0370910f" providerId="ADAL" clId="{C07E7C50-FFEF-4A7E-97F9-8D80960FBF81}" dt="2021-07-11T11:33:36.164" v="136" actId="20577"/>
          <ac:grpSpMkLst>
            <pc:docMk/>
            <pc:sldMk cId="2928187347" sldId="261"/>
            <ac:grpSpMk id="31" creationId="{471570C1-BE75-493F-8A5D-F06A756DF2D7}"/>
          </ac:grpSpMkLst>
        </pc:grpChg>
        <pc:cxnChg chg="add mod">
          <ac:chgData name="manuel lacal" userId="1b2568eb-c4f6-446f-9e04-761d0370910f" providerId="ADAL" clId="{C07E7C50-FFEF-4A7E-97F9-8D80960FBF81}" dt="2021-07-11T11:42:47.907" v="587" actId="1035"/>
          <ac:cxnSpMkLst>
            <pc:docMk/>
            <pc:sldMk cId="2928187347" sldId="261"/>
            <ac:cxnSpMk id="34" creationId="{96756FDC-29AF-4E45-821A-15D7D8ED98C8}"/>
          </ac:cxnSpMkLst>
        </pc:cxnChg>
        <pc:cxnChg chg="mod">
          <ac:chgData name="manuel lacal" userId="1b2568eb-c4f6-446f-9e04-761d0370910f" providerId="ADAL" clId="{C07E7C50-FFEF-4A7E-97F9-8D80960FBF81}" dt="2021-07-11T11:42:47.907" v="587" actId="1035"/>
          <ac:cxnSpMkLst>
            <pc:docMk/>
            <pc:sldMk cId="2928187347" sldId="261"/>
            <ac:cxnSpMk id="35" creationId="{358B1F37-C0F2-4464-A822-ADA4FAE436E3}"/>
          </ac:cxnSpMkLst>
        </pc:cxnChg>
        <pc:cxnChg chg="mod">
          <ac:chgData name="manuel lacal" userId="1b2568eb-c4f6-446f-9e04-761d0370910f" providerId="ADAL" clId="{C07E7C50-FFEF-4A7E-97F9-8D80960FBF81}" dt="2021-07-11T11:42:47.907" v="587" actId="1035"/>
          <ac:cxnSpMkLst>
            <pc:docMk/>
            <pc:sldMk cId="2928187347" sldId="261"/>
            <ac:cxnSpMk id="40" creationId="{487C758D-2FB7-4C8F-BE41-47944CE6B40C}"/>
          </ac:cxnSpMkLst>
        </pc:cxnChg>
        <pc:cxnChg chg="del mod">
          <ac:chgData name="manuel lacal" userId="1b2568eb-c4f6-446f-9e04-761d0370910f" providerId="ADAL" clId="{C07E7C50-FFEF-4A7E-97F9-8D80960FBF81}" dt="2021-07-11T11:38:27.334" v="403" actId="478"/>
          <ac:cxnSpMkLst>
            <pc:docMk/>
            <pc:sldMk cId="2928187347" sldId="261"/>
            <ac:cxnSpMk id="55" creationId="{4B17A460-4B4A-4981-BC61-8B4941A0C96A}"/>
          </ac:cxnSpMkLst>
        </pc:cxnChg>
        <pc:cxnChg chg="mod">
          <ac:chgData name="manuel lacal" userId="1b2568eb-c4f6-446f-9e04-761d0370910f" providerId="ADAL" clId="{C07E7C50-FFEF-4A7E-97F9-8D80960FBF81}" dt="2021-07-11T11:42:47.907" v="587" actId="1035"/>
          <ac:cxnSpMkLst>
            <pc:docMk/>
            <pc:sldMk cId="2928187347" sldId="261"/>
            <ac:cxnSpMk id="70" creationId="{B9FFB055-0112-41AB-B179-E6D6A895FC5A}"/>
          </ac:cxnSpMkLst>
        </pc:cxnChg>
        <pc:cxnChg chg="mod">
          <ac:chgData name="manuel lacal" userId="1b2568eb-c4f6-446f-9e04-761d0370910f" providerId="ADAL" clId="{C07E7C50-FFEF-4A7E-97F9-8D80960FBF81}" dt="2021-07-11T11:42:47.907" v="587" actId="1035"/>
          <ac:cxnSpMkLst>
            <pc:docMk/>
            <pc:sldMk cId="2928187347" sldId="261"/>
            <ac:cxnSpMk id="73" creationId="{3B19652D-444F-4311-B3EA-0FEADBA80EA4}"/>
          </ac:cxnSpMkLst>
        </pc:cxnChg>
        <pc:cxnChg chg="mod">
          <ac:chgData name="manuel lacal" userId="1b2568eb-c4f6-446f-9e04-761d0370910f" providerId="ADAL" clId="{C07E7C50-FFEF-4A7E-97F9-8D80960FBF81}" dt="2021-07-11T11:42:47.907" v="587" actId="1035"/>
          <ac:cxnSpMkLst>
            <pc:docMk/>
            <pc:sldMk cId="2928187347" sldId="261"/>
            <ac:cxnSpMk id="92" creationId="{A40065E6-E9CA-42B2-BF1C-76025D63CE71}"/>
          </ac:cxnSpMkLst>
        </pc:cxnChg>
      </pc:sldChg>
      <pc:sldChg chg="delSp modSp mod">
        <pc:chgData name="manuel lacal" userId="1b2568eb-c4f6-446f-9e04-761d0370910f" providerId="ADAL" clId="{C07E7C50-FFEF-4A7E-97F9-8D80960FBF81}" dt="2021-07-11T11:24:36.183" v="38" actId="1076"/>
        <pc:sldMkLst>
          <pc:docMk/>
          <pc:sldMk cId="1915527898" sldId="262"/>
        </pc:sldMkLst>
        <pc:spChg chg="del mod">
          <ac:chgData name="manuel lacal" userId="1b2568eb-c4f6-446f-9e04-761d0370910f" providerId="ADAL" clId="{C07E7C50-FFEF-4A7E-97F9-8D80960FBF81}" dt="2021-07-11T11:22:44.760" v="8"/>
          <ac:spMkLst>
            <pc:docMk/>
            <pc:sldMk cId="1915527898" sldId="262"/>
            <ac:spMk id="15" creationId="{DFF31286-4B5C-4803-AB15-CE6161F7EF58}"/>
          </ac:spMkLst>
        </pc:spChg>
        <pc:spChg chg="mod">
          <ac:chgData name="manuel lacal" userId="1b2568eb-c4f6-446f-9e04-761d0370910f" providerId="ADAL" clId="{C07E7C50-FFEF-4A7E-97F9-8D80960FBF81}" dt="2021-07-11T11:24:19.022" v="36" actId="14100"/>
          <ac:spMkLst>
            <pc:docMk/>
            <pc:sldMk cId="1915527898" sldId="262"/>
            <ac:spMk id="30" creationId="{F97F0C50-4E89-46DA-AE42-DC1FB7EB0B2E}"/>
          </ac:spMkLst>
        </pc:spChg>
        <pc:spChg chg="del mod">
          <ac:chgData name="manuel lacal" userId="1b2568eb-c4f6-446f-9e04-761d0370910f" providerId="ADAL" clId="{C07E7C50-FFEF-4A7E-97F9-8D80960FBF81}" dt="2021-07-11T11:23:03.816" v="17"/>
          <ac:spMkLst>
            <pc:docMk/>
            <pc:sldMk cId="1915527898" sldId="262"/>
            <ac:spMk id="32" creationId="{60614B2E-5B61-4E53-BF08-D6215D08F92B}"/>
          </ac:spMkLst>
        </pc:spChg>
        <pc:spChg chg="del mod">
          <ac:chgData name="manuel lacal" userId="1b2568eb-c4f6-446f-9e04-761d0370910f" providerId="ADAL" clId="{C07E7C50-FFEF-4A7E-97F9-8D80960FBF81}" dt="2021-07-11T11:23:14.004" v="26"/>
          <ac:spMkLst>
            <pc:docMk/>
            <pc:sldMk cId="1915527898" sldId="262"/>
            <ac:spMk id="38" creationId="{B3D7707D-1BAB-4B0E-9AE2-1FC121A53E3C}"/>
          </ac:spMkLst>
        </pc:spChg>
        <pc:spChg chg="mod">
          <ac:chgData name="manuel lacal" userId="1b2568eb-c4f6-446f-9e04-761d0370910f" providerId="ADAL" clId="{C07E7C50-FFEF-4A7E-97F9-8D80960FBF81}" dt="2021-07-11T11:24:36.183" v="38" actId="1076"/>
          <ac:spMkLst>
            <pc:docMk/>
            <pc:sldMk cId="1915527898" sldId="262"/>
            <ac:spMk id="60" creationId="{CCF051C4-565E-48CF-98C0-5E7D64AE4320}"/>
          </ac:spMkLst>
        </pc:spChg>
        <pc:picChg chg="mod">
          <ac:chgData name="manuel lacal" userId="1b2568eb-c4f6-446f-9e04-761d0370910f" providerId="ADAL" clId="{C07E7C50-FFEF-4A7E-97F9-8D80960FBF81}" dt="2021-07-11T11:24:30.322" v="37" actId="1076"/>
          <ac:picMkLst>
            <pc:docMk/>
            <pc:sldMk cId="1915527898" sldId="262"/>
            <ac:picMk id="7" creationId="{B0783412-4C30-49C8-A626-D2CE9FBD21B6}"/>
          </ac:picMkLst>
        </pc:picChg>
      </pc:sldChg>
      <pc:sldChg chg="modSp ord">
        <pc:chgData name="manuel lacal" userId="1b2568eb-c4f6-446f-9e04-761d0370910f" providerId="ADAL" clId="{C07E7C50-FFEF-4A7E-97F9-8D80960FBF81}" dt="2021-07-11T23:13:05.201" v="903" actId="13926"/>
        <pc:sldMkLst>
          <pc:docMk/>
          <pc:sldMk cId="1471442205" sldId="267"/>
        </pc:sldMkLst>
        <pc:spChg chg="mod">
          <ac:chgData name="manuel lacal" userId="1b2568eb-c4f6-446f-9e04-761d0370910f" providerId="ADAL" clId="{C07E7C50-FFEF-4A7E-97F9-8D80960FBF81}" dt="2021-07-11T23:13:05.201" v="903" actId="13926"/>
          <ac:spMkLst>
            <pc:docMk/>
            <pc:sldMk cId="1471442205" sldId="267"/>
            <ac:spMk id="41" creationId="{F5F44726-CE42-4BD8-81E9-29EBC84A4A92}"/>
          </ac:spMkLst>
        </pc:spChg>
      </pc:sldChg>
      <pc:sldChg chg="addSp delSp modSp mod">
        <pc:chgData name="manuel lacal" userId="1b2568eb-c4f6-446f-9e04-761d0370910f" providerId="ADAL" clId="{C07E7C50-FFEF-4A7E-97F9-8D80960FBF81}" dt="2021-07-11T23:24:33.418" v="1150" actId="20577"/>
        <pc:sldMkLst>
          <pc:docMk/>
          <pc:sldMk cId="3654364578" sldId="268"/>
        </pc:sldMkLst>
        <pc:spChg chg="mod">
          <ac:chgData name="manuel lacal" userId="1b2568eb-c4f6-446f-9e04-761d0370910f" providerId="ADAL" clId="{C07E7C50-FFEF-4A7E-97F9-8D80960FBF81}" dt="2021-07-11T18:45:52.465" v="838" actId="20577"/>
          <ac:spMkLst>
            <pc:docMk/>
            <pc:sldMk cId="3654364578" sldId="268"/>
            <ac:spMk id="5" creationId="{75A1B1EA-CF2A-46DF-8ED0-06ECE8425F39}"/>
          </ac:spMkLst>
        </pc:spChg>
        <pc:spChg chg="mod">
          <ac:chgData name="manuel lacal" userId="1b2568eb-c4f6-446f-9e04-761d0370910f" providerId="ADAL" clId="{C07E7C50-FFEF-4A7E-97F9-8D80960FBF81}" dt="2021-07-11T23:24:33.418" v="1150" actId="20577"/>
          <ac:spMkLst>
            <pc:docMk/>
            <pc:sldMk cId="3654364578" sldId="268"/>
            <ac:spMk id="12" creationId="{DF9CA6C5-B02C-4B7C-9DBA-BF68ECFE0419}"/>
          </ac:spMkLst>
        </pc:spChg>
        <pc:grpChg chg="del mod">
          <ac:chgData name="manuel lacal" userId="1b2568eb-c4f6-446f-9e04-761d0370910f" providerId="ADAL" clId="{C07E7C50-FFEF-4A7E-97F9-8D80960FBF81}" dt="2021-07-11T12:40:23.170" v="728" actId="478"/>
          <ac:grpSpMkLst>
            <pc:docMk/>
            <pc:sldMk cId="3654364578" sldId="268"/>
            <ac:grpSpMk id="26" creationId="{ED98846E-3197-4E31-9C8C-CDC27A80B315}"/>
          </ac:grpSpMkLst>
        </pc:grpChg>
        <pc:picChg chg="add mod">
          <ac:chgData name="manuel lacal" userId="1b2568eb-c4f6-446f-9e04-761d0370910f" providerId="ADAL" clId="{C07E7C50-FFEF-4A7E-97F9-8D80960FBF81}" dt="2021-07-11T12:41:04.925" v="735" actId="1076"/>
          <ac:picMkLst>
            <pc:docMk/>
            <pc:sldMk cId="3654364578" sldId="268"/>
            <ac:picMk id="3" creationId="{99221B7F-999E-42C2-A299-2CEF696D4EFD}"/>
          </ac:picMkLst>
        </pc:picChg>
      </pc:sldChg>
      <pc:sldChg chg="addSp delSp modSp mod">
        <pc:chgData name="manuel lacal" userId="1b2568eb-c4f6-446f-9e04-761d0370910f" providerId="ADAL" clId="{C07E7C50-FFEF-4A7E-97F9-8D80960FBF81}" dt="2021-07-11T11:58:23.211" v="710" actId="20577"/>
        <pc:sldMkLst>
          <pc:docMk/>
          <pc:sldMk cId="1345830091" sldId="273"/>
        </pc:sldMkLst>
        <pc:spChg chg="mod">
          <ac:chgData name="manuel lacal" userId="1b2568eb-c4f6-446f-9e04-761d0370910f" providerId="ADAL" clId="{C07E7C50-FFEF-4A7E-97F9-8D80960FBF81}" dt="2021-07-11T11:58:06.951" v="708" actId="20577"/>
          <ac:spMkLst>
            <pc:docMk/>
            <pc:sldMk cId="1345830091" sldId="273"/>
            <ac:spMk id="4" creationId="{E2D95559-68C0-491E-B624-AE937CB734DC}"/>
          </ac:spMkLst>
        </pc:spChg>
        <pc:spChg chg="add del mod">
          <ac:chgData name="manuel lacal" userId="1b2568eb-c4f6-446f-9e04-761d0370910f" providerId="ADAL" clId="{C07E7C50-FFEF-4A7E-97F9-8D80960FBF81}" dt="2021-07-11T11:52:27.186" v="619"/>
          <ac:spMkLst>
            <pc:docMk/>
            <pc:sldMk cId="1345830091" sldId="273"/>
            <ac:spMk id="5" creationId="{E2071368-F7A1-4222-918F-F2D0E08E5B07}"/>
          </ac:spMkLst>
        </pc:spChg>
        <pc:spChg chg="mod">
          <ac:chgData name="manuel lacal" userId="1b2568eb-c4f6-446f-9e04-761d0370910f" providerId="ADAL" clId="{C07E7C50-FFEF-4A7E-97F9-8D80960FBF81}" dt="2021-07-11T11:58:23.211" v="710" actId="20577"/>
          <ac:spMkLst>
            <pc:docMk/>
            <pc:sldMk cId="1345830091" sldId="273"/>
            <ac:spMk id="6" creationId="{02BFAF89-63A9-4F99-AB5A-1142D558A20C}"/>
          </ac:spMkLst>
        </pc:spChg>
      </pc:sldChg>
      <pc:sldChg chg="addSp delSp modSp del mod">
        <pc:chgData name="manuel lacal" userId="1b2568eb-c4f6-446f-9e04-761d0370910f" providerId="ADAL" clId="{C07E7C50-FFEF-4A7E-97F9-8D80960FBF81}" dt="2021-07-11T11:53:52.499" v="644" actId="47"/>
        <pc:sldMkLst>
          <pc:docMk/>
          <pc:sldMk cId="2332441479" sldId="274"/>
        </pc:sldMkLst>
        <pc:spChg chg="add del mod">
          <ac:chgData name="manuel lacal" userId="1b2568eb-c4f6-446f-9e04-761d0370910f" providerId="ADAL" clId="{C07E7C50-FFEF-4A7E-97F9-8D80960FBF81}" dt="2021-07-11T11:52:32.410" v="623"/>
          <ac:spMkLst>
            <pc:docMk/>
            <pc:sldMk cId="2332441479" sldId="274"/>
            <ac:spMk id="5" creationId="{16A4FCA6-9BD8-4E2C-8D3D-F934B4481AD7}"/>
          </ac:spMkLst>
        </pc:spChg>
      </pc:sldChg>
      <pc:sldChg chg="del">
        <pc:chgData name="manuel lacal" userId="1b2568eb-c4f6-446f-9e04-761d0370910f" providerId="ADAL" clId="{C07E7C50-FFEF-4A7E-97F9-8D80960FBF81}" dt="2021-07-11T11:49:24.426" v="593" actId="47"/>
        <pc:sldMkLst>
          <pc:docMk/>
          <pc:sldMk cId="1244695285" sldId="276"/>
        </pc:sldMkLst>
      </pc:sldChg>
      <pc:sldChg chg="addSp delSp modSp add del mod">
        <pc:chgData name="manuel lacal" userId="1b2568eb-c4f6-446f-9e04-761d0370910f" providerId="ADAL" clId="{C07E7C50-FFEF-4A7E-97F9-8D80960FBF81}" dt="2021-07-11T11:58:14.163" v="709" actId="115"/>
        <pc:sldMkLst>
          <pc:docMk/>
          <pc:sldMk cId="987101109" sldId="277"/>
        </pc:sldMkLst>
        <pc:spChg chg="add del mod">
          <ac:chgData name="manuel lacal" userId="1b2568eb-c4f6-446f-9e04-761d0370910f" providerId="ADAL" clId="{C07E7C50-FFEF-4A7E-97F9-8D80960FBF81}" dt="2021-07-11T11:58:14.163" v="709" actId="115"/>
          <ac:spMkLst>
            <pc:docMk/>
            <pc:sldMk cId="987101109" sldId="277"/>
            <ac:spMk id="5" creationId="{CDD39D4E-C8FA-47D3-AE10-158C0455CF07}"/>
          </ac:spMkLst>
        </pc:spChg>
        <pc:spChg chg="mod">
          <ac:chgData name="manuel lacal" userId="1b2568eb-c4f6-446f-9e04-761d0370910f" providerId="ADAL" clId="{C07E7C50-FFEF-4A7E-97F9-8D80960FBF81}" dt="2021-07-11T11:57:04.590" v="687" actId="21"/>
          <ac:spMkLst>
            <pc:docMk/>
            <pc:sldMk cId="987101109" sldId="277"/>
            <ac:spMk id="6" creationId="{CD85FE24-9B5A-465B-AF34-D1EC661C4E14}"/>
          </ac:spMkLst>
        </pc:spChg>
      </pc:sldChg>
      <pc:sldChg chg="del">
        <pc:chgData name="manuel lacal" userId="1b2568eb-c4f6-446f-9e04-761d0370910f" providerId="ADAL" clId="{C07E7C50-FFEF-4A7E-97F9-8D80960FBF81}" dt="2021-07-11T11:54:20.634" v="645" actId="2696"/>
        <pc:sldMkLst>
          <pc:docMk/>
          <pc:sldMk cId="1181679400" sldId="277"/>
        </pc:sldMkLst>
      </pc:sldChg>
      <pc:sldChg chg="addSp delSp modSp mod">
        <pc:chgData name="manuel lacal" userId="1b2568eb-c4f6-446f-9e04-761d0370910f" providerId="ADAL" clId="{C07E7C50-FFEF-4A7E-97F9-8D80960FBF81}" dt="2021-07-11T23:33:35.076" v="1169" actId="13926"/>
        <pc:sldMkLst>
          <pc:docMk/>
          <pc:sldMk cId="2684049833" sldId="279"/>
        </pc:sldMkLst>
        <pc:spChg chg="add mod">
          <ac:chgData name="manuel lacal" userId="1b2568eb-c4f6-446f-9e04-761d0370910f" providerId="ADAL" clId="{C07E7C50-FFEF-4A7E-97F9-8D80960FBF81}" dt="2021-07-11T18:46:43.541" v="841" actId="20577"/>
          <ac:spMkLst>
            <pc:docMk/>
            <pc:sldMk cId="2684049833" sldId="279"/>
            <ac:spMk id="3" creationId="{0170571A-5AAF-4F7C-9321-9D30A59A8929}"/>
          </ac:spMkLst>
        </pc:spChg>
        <pc:spChg chg="add mod">
          <ac:chgData name="manuel lacal" userId="1b2568eb-c4f6-446f-9e04-761d0370910f" providerId="ADAL" clId="{C07E7C50-FFEF-4A7E-97F9-8D80960FBF81}" dt="2021-07-11T23:33:35.076" v="1169" actId="13926"/>
          <ac:spMkLst>
            <pc:docMk/>
            <pc:sldMk cId="2684049833" sldId="279"/>
            <ac:spMk id="8" creationId="{D0CA7EC6-685D-49A4-9A80-C7F89E4071A9}"/>
          </ac:spMkLst>
        </pc:spChg>
        <pc:picChg chg="del">
          <ac:chgData name="manuel lacal" userId="1b2568eb-c4f6-446f-9e04-761d0370910f" providerId="ADAL" clId="{C07E7C50-FFEF-4A7E-97F9-8D80960FBF81}" dt="2021-07-11T12:45:48.412" v="836" actId="478"/>
          <ac:picMkLst>
            <pc:docMk/>
            <pc:sldMk cId="2684049833" sldId="279"/>
            <ac:picMk id="4" creationId="{FCFB165A-5534-42B3-9983-BF0EA35BC37B}"/>
          </ac:picMkLst>
        </pc:picChg>
        <pc:picChg chg="add del mod">
          <ac:chgData name="manuel lacal" userId="1b2568eb-c4f6-446f-9e04-761d0370910f" providerId="ADAL" clId="{C07E7C50-FFEF-4A7E-97F9-8D80960FBF81}" dt="2021-07-11T18:47:17.114" v="844" actId="478"/>
          <ac:picMkLst>
            <pc:docMk/>
            <pc:sldMk cId="2684049833" sldId="279"/>
            <ac:picMk id="5" creationId="{3F24CECC-D0A6-492A-A180-2856C7D4F478}"/>
          </ac:picMkLst>
        </pc:picChg>
        <pc:picChg chg="add mod">
          <ac:chgData name="manuel lacal" userId="1b2568eb-c4f6-446f-9e04-761d0370910f" providerId="ADAL" clId="{C07E7C50-FFEF-4A7E-97F9-8D80960FBF81}" dt="2021-07-11T23:23:50.766" v="1134" actId="1076"/>
          <ac:picMkLst>
            <pc:docMk/>
            <pc:sldMk cId="2684049833" sldId="279"/>
            <ac:picMk id="7" creationId="{6B3C847C-689A-4880-A597-5FC7F27FFFDD}"/>
          </ac:picMkLst>
        </pc:picChg>
      </pc:sldChg>
      <pc:sldChg chg="addSp delSp modSp add mod ord">
        <pc:chgData name="manuel lacal" userId="1b2568eb-c4f6-446f-9e04-761d0370910f" providerId="ADAL" clId="{C07E7C50-FFEF-4A7E-97F9-8D80960FBF81}" dt="2021-07-11T11:57:32.546" v="703" actId="255"/>
        <pc:sldMkLst>
          <pc:docMk/>
          <pc:sldMk cId="3549954766" sldId="281"/>
        </pc:sldMkLst>
        <pc:spChg chg="add mod">
          <ac:chgData name="manuel lacal" userId="1b2568eb-c4f6-446f-9e04-761d0370910f" providerId="ADAL" clId="{C07E7C50-FFEF-4A7E-97F9-8D80960FBF81}" dt="2021-07-11T11:57:32.546" v="703" actId="255"/>
          <ac:spMkLst>
            <pc:docMk/>
            <pc:sldMk cId="3549954766" sldId="281"/>
            <ac:spMk id="4" creationId="{31524CF0-D393-4AB6-956C-970E79ECE78B}"/>
          </ac:spMkLst>
        </pc:spChg>
        <pc:spChg chg="add del mod">
          <ac:chgData name="manuel lacal" userId="1b2568eb-c4f6-446f-9e04-761d0370910f" providerId="ADAL" clId="{C07E7C50-FFEF-4A7E-97F9-8D80960FBF81}" dt="2021-07-11T11:57:16.239" v="695" actId="21"/>
          <ac:spMkLst>
            <pc:docMk/>
            <pc:sldMk cId="3549954766" sldId="281"/>
            <ac:spMk id="8" creationId="{5571D4EC-A277-48DA-A888-70220320549F}"/>
          </ac:spMkLst>
        </pc:spChg>
      </pc:sldChg>
      <pc:sldChg chg="addSp delSp modSp new mod">
        <pc:chgData name="manuel lacal" userId="1b2568eb-c4f6-446f-9e04-761d0370910f" providerId="ADAL" clId="{C07E7C50-FFEF-4A7E-97F9-8D80960FBF81}" dt="2021-07-11T23:01:28.870" v="871" actId="1076"/>
        <pc:sldMkLst>
          <pc:docMk/>
          <pc:sldMk cId="592102151" sldId="282"/>
        </pc:sldMkLst>
        <pc:spChg chg="del">
          <ac:chgData name="manuel lacal" userId="1b2568eb-c4f6-446f-9e04-761d0370910f" providerId="ADAL" clId="{C07E7C50-FFEF-4A7E-97F9-8D80960FBF81}" dt="2021-07-11T22:58:16.172" v="852" actId="478"/>
          <ac:spMkLst>
            <pc:docMk/>
            <pc:sldMk cId="592102151" sldId="282"/>
            <ac:spMk id="2" creationId="{4A281ECD-7C70-41B4-82E9-9BD796665FB6}"/>
          </ac:spMkLst>
        </pc:spChg>
        <pc:spChg chg="del">
          <ac:chgData name="manuel lacal" userId="1b2568eb-c4f6-446f-9e04-761d0370910f" providerId="ADAL" clId="{C07E7C50-FFEF-4A7E-97F9-8D80960FBF81}" dt="2021-07-11T22:58:14.636" v="851" actId="478"/>
          <ac:spMkLst>
            <pc:docMk/>
            <pc:sldMk cId="592102151" sldId="282"/>
            <ac:spMk id="3" creationId="{88C4E8A4-1B85-484B-9CA0-E62823D3BD98}"/>
          </ac:spMkLst>
        </pc:spChg>
        <pc:spChg chg="add mod">
          <ac:chgData name="manuel lacal" userId="1b2568eb-c4f6-446f-9e04-761d0370910f" providerId="ADAL" clId="{C07E7C50-FFEF-4A7E-97F9-8D80960FBF81}" dt="2021-07-11T22:58:17.469" v="853"/>
          <ac:spMkLst>
            <pc:docMk/>
            <pc:sldMk cId="592102151" sldId="282"/>
            <ac:spMk id="4" creationId="{45FC47CC-69B3-4D89-8252-9F1D8F274D3C}"/>
          </ac:spMkLst>
        </pc:spChg>
        <pc:picChg chg="add mod">
          <ac:chgData name="manuel lacal" userId="1b2568eb-c4f6-446f-9e04-761d0370910f" providerId="ADAL" clId="{C07E7C50-FFEF-4A7E-97F9-8D80960FBF81}" dt="2021-07-11T23:01:14.215" v="867" actId="1076"/>
          <ac:picMkLst>
            <pc:docMk/>
            <pc:sldMk cId="592102151" sldId="282"/>
            <ac:picMk id="6" creationId="{CA6F127C-E0D6-4C35-B865-A13C4B9871C4}"/>
          </ac:picMkLst>
        </pc:picChg>
        <pc:picChg chg="add mod">
          <ac:chgData name="manuel lacal" userId="1b2568eb-c4f6-446f-9e04-761d0370910f" providerId="ADAL" clId="{C07E7C50-FFEF-4A7E-97F9-8D80960FBF81}" dt="2021-07-11T23:01:28.870" v="871" actId="1076"/>
          <ac:picMkLst>
            <pc:docMk/>
            <pc:sldMk cId="592102151" sldId="282"/>
            <ac:picMk id="7" creationId="{3C4852FD-444D-404D-9A7A-1A01A480C2A4}"/>
          </ac:picMkLst>
        </pc:picChg>
      </pc:sldChg>
      <pc:sldChg chg="addSp delSp modSp new mod">
        <pc:chgData name="manuel lacal" userId="1b2568eb-c4f6-446f-9e04-761d0370910f" providerId="ADAL" clId="{C07E7C50-FFEF-4A7E-97F9-8D80960FBF81}" dt="2021-07-11T23:05:11.715" v="880"/>
        <pc:sldMkLst>
          <pc:docMk/>
          <pc:sldMk cId="1219918472" sldId="283"/>
        </pc:sldMkLst>
        <pc:spChg chg="del">
          <ac:chgData name="manuel lacal" userId="1b2568eb-c4f6-446f-9e04-761d0370910f" providerId="ADAL" clId="{C07E7C50-FFEF-4A7E-97F9-8D80960FBF81}" dt="2021-07-11T22:59:55.653" v="860" actId="478"/>
          <ac:spMkLst>
            <pc:docMk/>
            <pc:sldMk cId="1219918472" sldId="283"/>
            <ac:spMk id="2" creationId="{CE11E915-1EC0-4068-AA1A-38306680CA3E}"/>
          </ac:spMkLst>
        </pc:spChg>
        <pc:spChg chg="del">
          <ac:chgData name="manuel lacal" userId="1b2568eb-c4f6-446f-9e04-761d0370910f" providerId="ADAL" clId="{C07E7C50-FFEF-4A7E-97F9-8D80960FBF81}" dt="2021-07-11T22:59:56.893" v="861" actId="478"/>
          <ac:spMkLst>
            <pc:docMk/>
            <pc:sldMk cId="1219918472" sldId="283"/>
            <ac:spMk id="3" creationId="{484291CD-D320-417B-B9AB-B48E2682BC33}"/>
          </ac:spMkLst>
        </pc:spChg>
        <pc:spChg chg="add mod">
          <ac:chgData name="manuel lacal" userId="1b2568eb-c4f6-446f-9e04-761d0370910f" providerId="ADAL" clId="{C07E7C50-FFEF-4A7E-97F9-8D80960FBF81}" dt="2021-07-11T23:00:08.242" v="862"/>
          <ac:spMkLst>
            <pc:docMk/>
            <pc:sldMk cId="1219918472" sldId="283"/>
            <ac:spMk id="4" creationId="{613AB578-6D0B-479B-A41C-919A5D4356B5}"/>
          </ac:spMkLst>
        </pc:spChg>
        <pc:spChg chg="add mod">
          <ac:chgData name="manuel lacal" userId="1b2568eb-c4f6-446f-9e04-761d0370910f" providerId="ADAL" clId="{C07E7C50-FFEF-4A7E-97F9-8D80960FBF81}" dt="2021-07-11T23:04:42.493" v="879" actId="6549"/>
          <ac:spMkLst>
            <pc:docMk/>
            <pc:sldMk cId="1219918472" sldId="283"/>
            <ac:spMk id="9" creationId="{DB8A7245-BDD8-4F8F-85F5-A41A38AD0117}"/>
          </ac:spMkLst>
        </pc:spChg>
        <pc:spChg chg="del">
          <ac:chgData name="manuel lacal" userId="1b2568eb-c4f6-446f-9e04-761d0370910f" providerId="ADAL" clId="{C07E7C50-FFEF-4A7E-97F9-8D80960FBF81}" dt="2021-07-11T23:05:11.715" v="880"/>
          <ac:spMkLst>
            <pc:docMk/>
            <pc:sldMk cId="1219918472" sldId="283"/>
            <ac:spMk id="10" creationId="{86FA03D7-10E1-4DFD-9948-665CCA03BA13}"/>
          </ac:spMkLst>
        </pc:spChg>
        <pc:picChg chg="add del mod">
          <ac:chgData name="manuel lacal" userId="1b2568eb-c4f6-446f-9e04-761d0370910f" providerId="ADAL" clId="{C07E7C50-FFEF-4A7E-97F9-8D80960FBF81}" dt="2021-07-11T23:01:17.703" v="868" actId="21"/>
          <ac:picMkLst>
            <pc:docMk/>
            <pc:sldMk cId="1219918472" sldId="283"/>
            <ac:picMk id="6" creationId="{B2359914-5B9F-40A9-B9FE-B28ACAF6CD3C}"/>
          </ac:picMkLst>
        </pc:picChg>
        <pc:picChg chg="add mod">
          <ac:chgData name="manuel lacal" userId="1b2568eb-c4f6-446f-9e04-761d0370910f" providerId="ADAL" clId="{C07E7C50-FFEF-4A7E-97F9-8D80960FBF81}" dt="2021-07-11T23:04:12.974" v="876" actId="1076"/>
          <ac:picMkLst>
            <pc:docMk/>
            <pc:sldMk cId="1219918472" sldId="283"/>
            <ac:picMk id="8" creationId="{6BE9C3AC-9989-494C-B77F-155B01ADFDB1}"/>
          </ac:picMkLst>
        </pc:picChg>
      </pc:sldChg>
      <pc:sldChg chg="addSp delSp modSp new mod">
        <pc:chgData name="manuel lacal" userId="1b2568eb-c4f6-446f-9e04-761d0370910f" providerId="ADAL" clId="{C07E7C50-FFEF-4A7E-97F9-8D80960FBF81}" dt="2021-07-11T23:39:48.348" v="1198" actId="20577"/>
        <pc:sldMkLst>
          <pc:docMk/>
          <pc:sldMk cId="583149070" sldId="284"/>
        </pc:sldMkLst>
        <pc:spChg chg="del">
          <ac:chgData name="manuel lacal" userId="1b2568eb-c4f6-446f-9e04-761d0370910f" providerId="ADAL" clId="{C07E7C50-FFEF-4A7E-97F9-8D80960FBF81}" dt="2021-07-11T23:05:21.322" v="883" actId="478"/>
          <ac:spMkLst>
            <pc:docMk/>
            <pc:sldMk cId="583149070" sldId="284"/>
            <ac:spMk id="2" creationId="{EBAF2B45-97A9-4AEB-84E5-2B0367B11315}"/>
          </ac:spMkLst>
        </pc:spChg>
        <pc:spChg chg="del">
          <ac:chgData name="manuel lacal" userId="1b2568eb-c4f6-446f-9e04-761d0370910f" providerId="ADAL" clId="{C07E7C50-FFEF-4A7E-97F9-8D80960FBF81}" dt="2021-07-11T23:05:18.498" v="882" actId="478"/>
          <ac:spMkLst>
            <pc:docMk/>
            <pc:sldMk cId="583149070" sldId="284"/>
            <ac:spMk id="3" creationId="{6DB55CDB-20CE-42EE-9A1E-56CD02D7A0A0}"/>
          </ac:spMkLst>
        </pc:spChg>
        <pc:spChg chg="add mod">
          <ac:chgData name="manuel lacal" userId="1b2568eb-c4f6-446f-9e04-761d0370910f" providerId="ADAL" clId="{C07E7C50-FFEF-4A7E-97F9-8D80960FBF81}" dt="2021-07-11T23:05:28.801" v="884"/>
          <ac:spMkLst>
            <pc:docMk/>
            <pc:sldMk cId="583149070" sldId="284"/>
            <ac:spMk id="4" creationId="{9702F891-F4DA-4183-B3FB-EFE90689051D}"/>
          </ac:spMkLst>
        </pc:spChg>
        <pc:spChg chg="add mod">
          <ac:chgData name="manuel lacal" userId="1b2568eb-c4f6-446f-9e04-761d0370910f" providerId="ADAL" clId="{C07E7C50-FFEF-4A7E-97F9-8D80960FBF81}" dt="2021-07-11T23:39:48.348" v="1198" actId="20577"/>
          <ac:spMkLst>
            <pc:docMk/>
            <pc:sldMk cId="583149070" sldId="284"/>
            <ac:spMk id="8" creationId="{34AF25D4-EB90-4837-A43F-559FC1D5A481}"/>
          </ac:spMkLst>
        </pc:spChg>
        <pc:picChg chg="add mod">
          <ac:chgData name="manuel lacal" userId="1b2568eb-c4f6-446f-9e04-761d0370910f" providerId="ADAL" clId="{C07E7C50-FFEF-4A7E-97F9-8D80960FBF81}" dt="2021-07-11T23:05:53.761" v="887" actId="1076"/>
          <ac:picMkLst>
            <pc:docMk/>
            <pc:sldMk cId="583149070" sldId="284"/>
            <ac:picMk id="6" creationId="{91B4C740-5233-4E32-A315-DF8413C2CD46}"/>
          </ac:picMkLst>
        </pc:picChg>
      </pc:sldChg>
      <pc:sldChg chg="addSp delSp modSp new mod">
        <pc:chgData name="manuel lacal" userId="1b2568eb-c4f6-446f-9e04-761d0370910f" providerId="ADAL" clId="{C07E7C50-FFEF-4A7E-97F9-8D80960FBF81}" dt="2021-07-11T23:09:15.639" v="902" actId="1076"/>
        <pc:sldMkLst>
          <pc:docMk/>
          <pc:sldMk cId="2357463730" sldId="285"/>
        </pc:sldMkLst>
        <pc:spChg chg="del">
          <ac:chgData name="manuel lacal" userId="1b2568eb-c4f6-446f-9e04-761d0370910f" providerId="ADAL" clId="{C07E7C50-FFEF-4A7E-97F9-8D80960FBF81}" dt="2021-07-11T23:06:27.560" v="889" actId="478"/>
          <ac:spMkLst>
            <pc:docMk/>
            <pc:sldMk cId="2357463730" sldId="285"/>
            <ac:spMk id="2" creationId="{20D1CFF4-F152-4BD7-937E-CBA70B593EBA}"/>
          </ac:spMkLst>
        </pc:spChg>
        <pc:spChg chg="del">
          <ac:chgData name="manuel lacal" userId="1b2568eb-c4f6-446f-9e04-761d0370910f" providerId="ADAL" clId="{C07E7C50-FFEF-4A7E-97F9-8D80960FBF81}" dt="2021-07-11T23:06:28.985" v="890" actId="478"/>
          <ac:spMkLst>
            <pc:docMk/>
            <pc:sldMk cId="2357463730" sldId="285"/>
            <ac:spMk id="3" creationId="{A20CE95D-72FB-452B-9523-A209CB7765A9}"/>
          </ac:spMkLst>
        </pc:spChg>
        <pc:spChg chg="add mod">
          <ac:chgData name="manuel lacal" userId="1b2568eb-c4f6-446f-9e04-761d0370910f" providerId="ADAL" clId="{C07E7C50-FFEF-4A7E-97F9-8D80960FBF81}" dt="2021-07-11T23:06:30.071" v="891"/>
          <ac:spMkLst>
            <pc:docMk/>
            <pc:sldMk cId="2357463730" sldId="285"/>
            <ac:spMk id="4" creationId="{72AAAA88-1B05-4F87-B8BE-C9B93664B171}"/>
          </ac:spMkLst>
        </pc:spChg>
        <pc:picChg chg="add mod">
          <ac:chgData name="manuel lacal" userId="1b2568eb-c4f6-446f-9e04-761d0370910f" providerId="ADAL" clId="{C07E7C50-FFEF-4A7E-97F9-8D80960FBF81}" dt="2021-07-11T23:09:11.802" v="901" actId="14100"/>
          <ac:picMkLst>
            <pc:docMk/>
            <pc:sldMk cId="2357463730" sldId="285"/>
            <ac:picMk id="6" creationId="{7577FBA1-8C3B-4716-A910-6D9A2A0763B5}"/>
          </ac:picMkLst>
        </pc:picChg>
        <pc:picChg chg="add mod">
          <ac:chgData name="manuel lacal" userId="1b2568eb-c4f6-446f-9e04-761d0370910f" providerId="ADAL" clId="{C07E7C50-FFEF-4A7E-97F9-8D80960FBF81}" dt="2021-07-11T23:09:15.639" v="902" actId="1076"/>
          <ac:picMkLst>
            <pc:docMk/>
            <pc:sldMk cId="2357463730" sldId="285"/>
            <ac:picMk id="8" creationId="{55862341-9BA6-403D-9F15-D60958C8A9F3}"/>
          </ac:picMkLst>
        </pc:picChg>
      </pc:sldChg>
    </pc:docChg>
  </pc:docChgLst>
  <pc:docChgLst>
    <pc:chgData name="manuel lacal" userId="1b2568eb-c4f6-446f-9e04-761d0370910f" providerId="ADAL" clId="{8F624EDA-E79B-4F83-A6EB-20925F63CA02}"/>
    <pc:docChg chg="undo custSel delSld modSld">
      <pc:chgData name="manuel lacal" userId="1b2568eb-c4f6-446f-9e04-761d0370910f" providerId="ADAL" clId="{8F624EDA-E79B-4F83-A6EB-20925F63CA02}" dt="2021-07-11T11:19:18.826" v="126"/>
      <pc:docMkLst>
        <pc:docMk/>
      </pc:docMkLst>
      <pc:sldChg chg="del">
        <pc:chgData name="manuel lacal" userId="1b2568eb-c4f6-446f-9e04-761d0370910f" providerId="ADAL" clId="{8F624EDA-E79B-4F83-A6EB-20925F63CA02}" dt="2021-07-11T11:05:34.403" v="19" actId="47"/>
        <pc:sldMkLst>
          <pc:docMk/>
          <pc:sldMk cId="2439014245" sldId="256"/>
        </pc:sldMkLst>
      </pc:sldChg>
      <pc:sldChg chg="addSp delSp modSp mod">
        <pc:chgData name="manuel lacal" userId="1b2568eb-c4f6-446f-9e04-761d0370910f" providerId="ADAL" clId="{8F624EDA-E79B-4F83-A6EB-20925F63CA02}" dt="2021-07-11T11:19:18.826" v="126"/>
        <pc:sldMkLst>
          <pc:docMk/>
          <pc:sldMk cId="1471442205" sldId="267"/>
        </pc:sldMkLst>
        <pc:spChg chg="mod">
          <ac:chgData name="manuel lacal" userId="1b2568eb-c4f6-446f-9e04-761d0370910f" providerId="ADAL" clId="{8F624EDA-E79B-4F83-A6EB-20925F63CA02}" dt="2021-07-11T11:18:19.940" v="111" actId="20577"/>
          <ac:spMkLst>
            <pc:docMk/>
            <pc:sldMk cId="1471442205" sldId="267"/>
            <ac:spMk id="8" creationId="{44B1E25F-1C0C-4647-B479-D55B46279B1A}"/>
          </ac:spMkLst>
        </pc:spChg>
        <pc:spChg chg="mod">
          <ac:chgData name="manuel lacal" userId="1b2568eb-c4f6-446f-9e04-761d0370910f" providerId="ADAL" clId="{8F624EDA-E79B-4F83-A6EB-20925F63CA02}" dt="2021-07-11T11:16:53.877" v="91" actId="20577"/>
          <ac:spMkLst>
            <pc:docMk/>
            <pc:sldMk cId="1471442205" sldId="267"/>
            <ac:spMk id="9" creationId="{D844FF5B-E188-4FC1-B334-F4F3146BCAF0}"/>
          </ac:spMkLst>
        </pc:spChg>
        <pc:spChg chg="mod">
          <ac:chgData name="manuel lacal" userId="1b2568eb-c4f6-446f-9e04-761d0370910f" providerId="ADAL" clId="{8F624EDA-E79B-4F83-A6EB-20925F63CA02}" dt="2021-07-11T11:14:03.939" v="67" actId="20577"/>
          <ac:spMkLst>
            <pc:docMk/>
            <pc:sldMk cId="1471442205" sldId="267"/>
            <ac:spMk id="23" creationId="{ACD5B7CC-9848-43C7-BD95-792E273BA5F5}"/>
          </ac:spMkLst>
        </pc:spChg>
        <pc:spChg chg="mod">
          <ac:chgData name="manuel lacal" userId="1b2568eb-c4f6-446f-9e04-761d0370910f" providerId="ADAL" clId="{8F624EDA-E79B-4F83-A6EB-20925F63CA02}" dt="2021-07-11T11:14:18.093" v="73" actId="20577"/>
          <ac:spMkLst>
            <pc:docMk/>
            <pc:sldMk cId="1471442205" sldId="267"/>
            <ac:spMk id="33" creationId="{F68D3430-1FE5-413D-9197-E0F8678D6A31}"/>
          </ac:spMkLst>
        </pc:spChg>
        <pc:spChg chg="mod">
          <ac:chgData name="manuel lacal" userId="1b2568eb-c4f6-446f-9e04-761d0370910f" providerId="ADAL" clId="{8F624EDA-E79B-4F83-A6EB-20925F63CA02}" dt="2021-07-11T11:18:50.915" v="119" actId="14100"/>
          <ac:spMkLst>
            <pc:docMk/>
            <pc:sldMk cId="1471442205" sldId="267"/>
            <ac:spMk id="37" creationId="{9D3489D9-6A26-4B74-8AFC-B1C9FF8425F4}"/>
          </ac:spMkLst>
        </pc:spChg>
        <pc:spChg chg="mod">
          <ac:chgData name="manuel lacal" userId="1b2568eb-c4f6-446f-9e04-761d0370910f" providerId="ADAL" clId="{8F624EDA-E79B-4F83-A6EB-20925F63CA02}" dt="2021-07-11T11:19:18.826" v="126"/>
          <ac:spMkLst>
            <pc:docMk/>
            <pc:sldMk cId="1471442205" sldId="267"/>
            <ac:spMk id="41" creationId="{F5F44726-CE42-4BD8-81E9-29EBC84A4A92}"/>
          </ac:spMkLst>
        </pc:spChg>
        <pc:spChg chg="mod">
          <ac:chgData name="manuel lacal" userId="1b2568eb-c4f6-446f-9e04-761d0370910f" providerId="ADAL" clId="{8F624EDA-E79B-4F83-A6EB-20925F63CA02}" dt="2021-07-11T11:14:24.175" v="75" actId="20577"/>
          <ac:spMkLst>
            <pc:docMk/>
            <pc:sldMk cId="1471442205" sldId="267"/>
            <ac:spMk id="42" creationId="{68F6DAB4-1647-4DAE-93EB-B161DB89E2CA}"/>
          </ac:spMkLst>
        </pc:spChg>
        <pc:spChg chg="add mod">
          <ac:chgData name="manuel lacal" userId="1b2568eb-c4f6-446f-9e04-761d0370910f" providerId="ADAL" clId="{8F624EDA-E79B-4F83-A6EB-20925F63CA02}" dt="2021-07-11T11:10:39.843" v="22" actId="1076"/>
          <ac:spMkLst>
            <pc:docMk/>
            <pc:sldMk cId="1471442205" sldId="267"/>
            <ac:spMk id="43" creationId="{946F8CFF-3C1F-4C1A-9B81-9F2C86B58F01}"/>
          </ac:spMkLst>
        </pc:spChg>
        <pc:spChg chg="add mod">
          <ac:chgData name="manuel lacal" userId="1b2568eb-c4f6-446f-9e04-761d0370910f" providerId="ADAL" clId="{8F624EDA-E79B-4F83-A6EB-20925F63CA02}" dt="2021-07-11T11:14:50.493" v="80" actId="1076"/>
          <ac:spMkLst>
            <pc:docMk/>
            <pc:sldMk cId="1471442205" sldId="267"/>
            <ac:spMk id="49" creationId="{29B4E31C-1456-4D59-98D8-FB04EFA705B0}"/>
          </ac:spMkLst>
        </pc:spChg>
        <pc:spChg chg="add mod">
          <ac:chgData name="manuel lacal" userId="1b2568eb-c4f6-446f-9e04-761d0370910f" providerId="ADAL" clId="{8F624EDA-E79B-4F83-A6EB-20925F63CA02}" dt="2021-07-11T11:15:12.034" v="82" actId="1076"/>
          <ac:spMkLst>
            <pc:docMk/>
            <pc:sldMk cId="1471442205" sldId="267"/>
            <ac:spMk id="51" creationId="{3874B05F-61B8-4FD7-AFFE-4C594468C68F}"/>
          </ac:spMkLst>
        </pc:spChg>
        <pc:spChg chg="add mod">
          <ac:chgData name="manuel lacal" userId="1b2568eb-c4f6-446f-9e04-761d0370910f" providerId="ADAL" clId="{8F624EDA-E79B-4F83-A6EB-20925F63CA02}" dt="2021-07-11T11:15:18.675" v="84" actId="20577"/>
          <ac:spMkLst>
            <pc:docMk/>
            <pc:sldMk cId="1471442205" sldId="267"/>
            <ac:spMk id="53" creationId="{FD69B3E7-9DDA-4070-AC64-A22F151E31E1}"/>
          </ac:spMkLst>
        </pc:spChg>
        <pc:grpChg chg="mod">
          <ac:chgData name="manuel lacal" userId="1b2568eb-c4f6-446f-9e04-761d0370910f" providerId="ADAL" clId="{8F624EDA-E79B-4F83-A6EB-20925F63CA02}" dt="2021-07-11T11:18:16.492" v="105" actId="1076"/>
          <ac:grpSpMkLst>
            <pc:docMk/>
            <pc:sldMk cId="1471442205" sldId="267"/>
            <ac:grpSpMk id="20" creationId="{68496926-F11F-4C79-8395-7553EFE1684F}"/>
          </ac:grpSpMkLst>
        </pc:grpChg>
        <pc:cxnChg chg="add mod">
          <ac:chgData name="manuel lacal" userId="1b2568eb-c4f6-446f-9e04-761d0370910f" providerId="ADAL" clId="{8F624EDA-E79B-4F83-A6EB-20925F63CA02}" dt="2021-07-11T11:11:28.559" v="29" actId="14100"/>
          <ac:cxnSpMkLst>
            <pc:docMk/>
            <pc:sldMk cId="1471442205" sldId="267"/>
            <ac:cxnSpMk id="45" creationId="{69CAC0A4-BA62-44F8-A2C4-B953E99776FB}"/>
          </ac:cxnSpMkLst>
        </pc:cxnChg>
        <pc:cxnChg chg="add mod">
          <ac:chgData name="manuel lacal" userId="1b2568eb-c4f6-446f-9e04-761d0370910f" providerId="ADAL" clId="{8F624EDA-E79B-4F83-A6EB-20925F63CA02}" dt="2021-07-11T11:15:49.340" v="90" actId="14100"/>
          <ac:cxnSpMkLst>
            <pc:docMk/>
            <pc:sldMk cId="1471442205" sldId="267"/>
            <ac:cxnSpMk id="55" creationId="{40C45058-99C9-4567-A87E-6C7FFEA03716}"/>
          </ac:cxnSpMkLst>
        </pc:cxnChg>
        <pc:cxnChg chg="add del mod">
          <ac:chgData name="manuel lacal" userId="1b2568eb-c4f6-446f-9e04-761d0370910f" providerId="ADAL" clId="{8F624EDA-E79B-4F83-A6EB-20925F63CA02}" dt="2021-07-11T11:19:00.126" v="122"/>
          <ac:cxnSpMkLst>
            <pc:docMk/>
            <pc:sldMk cId="1471442205" sldId="267"/>
            <ac:cxnSpMk id="59" creationId="{39FFDFFC-21BC-4B37-BFA3-E8F8104D20B0}"/>
          </ac:cxnSpMkLst>
        </pc:cxnChg>
      </pc:sldChg>
      <pc:sldChg chg="modSp mod">
        <pc:chgData name="manuel lacal" userId="1b2568eb-c4f6-446f-9e04-761d0370910f" providerId="ADAL" clId="{8F624EDA-E79B-4F83-A6EB-20925F63CA02}" dt="2021-07-11T11:05:21.651" v="18" actId="6549"/>
        <pc:sldMkLst>
          <pc:docMk/>
          <pc:sldMk cId="2676193450" sldId="278"/>
        </pc:sldMkLst>
        <pc:spChg chg="mod">
          <ac:chgData name="manuel lacal" userId="1b2568eb-c4f6-446f-9e04-761d0370910f" providerId="ADAL" clId="{8F624EDA-E79B-4F83-A6EB-20925F63CA02}" dt="2021-07-11T11:05:21.651" v="18" actId="6549"/>
          <ac:spMkLst>
            <pc:docMk/>
            <pc:sldMk cId="2676193450" sldId="278"/>
            <ac:spMk id="4" creationId="{90110AE0-1972-408F-BDDB-32E4A75B4696}"/>
          </ac:spMkLst>
        </pc:spChg>
      </pc:sldChg>
    </pc:docChg>
  </pc:docChgLst>
  <pc:docChgLst>
    <pc:chgData name="manuel lacal" userId="1b2568eb-c4f6-446f-9e04-761d0370910f" providerId="ADAL" clId="{723CAF77-E596-4B87-A304-B8E28C318FE4}"/>
    <pc:docChg chg="undo redo custSel addSld modSld">
      <pc:chgData name="manuel lacal" userId="1b2568eb-c4f6-446f-9e04-761d0370910f" providerId="ADAL" clId="{723CAF77-E596-4B87-A304-B8E28C318FE4}" dt="2021-02-08T11:12:21.353" v="1021" actId="20577"/>
      <pc:docMkLst>
        <pc:docMk/>
      </pc:docMkLst>
      <pc:sldChg chg="addSp delSp modSp mod">
        <pc:chgData name="manuel lacal" userId="1b2568eb-c4f6-446f-9e04-761d0370910f" providerId="ADAL" clId="{723CAF77-E596-4B87-A304-B8E28C318FE4}" dt="2021-01-24T10:53:49.629" v="299" actId="255"/>
        <pc:sldMkLst>
          <pc:docMk/>
          <pc:sldMk cId="2316095569" sldId="260"/>
        </pc:sldMkLst>
        <pc:spChg chg="mod">
          <ac:chgData name="manuel lacal" userId="1b2568eb-c4f6-446f-9e04-761d0370910f" providerId="ADAL" clId="{723CAF77-E596-4B87-A304-B8E28C318FE4}" dt="2021-01-23T16:54:06.658" v="275" actId="207"/>
          <ac:spMkLst>
            <pc:docMk/>
            <pc:sldMk cId="2316095569" sldId="260"/>
            <ac:spMk id="3" creationId="{E2CD4BAE-1DFB-4AB8-975F-C0E6FC56EEF1}"/>
          </ac:spMkLst>
        </pc:spChg>
        <pc:spChg chg="mod">
          <ac:chgData name="manuel lacal" userId="1b2568eb-c4f6-446f-9e04-761d0370910f" providerId="ADAL" clId="{723CAF77-E596-4B87-A304-B8E28C318FE4}" dt="2021-01-24T10:53:42.572" v="298" actId="255"/>
          <ac:spMkLst>
            <pc:docMk/>
            <pc:sldMk cId="2316095569" sldId="260"/>
            <ac:spMk id="5" creationId="{A8FBB826-B8A5-457C-8930-0C87D16502CB}"/>
          </ac:spMkLst>
        </pc:spChg>
        <pc:spChg chg="del mod">
          <ac:chgData name="manuel lacal" userId="1b2568eb-c4f6-446f-9e04-761d0370910f" providerId="ADAL" clId="{723CAF77-E596-4B87-A304-B8E28C318FE4}" dt="2021-01-24T10:53:11.827" v="291" actId="478"/>
          <ac:spMkLst>
            <pc:docMk/>
            <pc:sldMk cId="2316095569" sldId="260"/>
            <ac:spMk id="6" creationId="{44B149B7-0A1E-4B25-9AE4-28D00ABD8750}"/>
          </ac:spMkLst>
        </pc:spChg>
        <pc:spChg chg="del mod">
          <ac:chgData name="manuel lacal" userId="1b2568eb-c4f6-446f-9e04-761d0370910f" providerId="ADAL" clId="{723CAF77-E596-4B87-A304-B8E28C318FE4}" dt="2021-01-24T10:53:26.733" v="295" actId="478"/>
          <ac:spMkLst>
            <pc:docMk/>
            <pc:sldMk cId="2316095569" sldId="260"/>
            <ac:spMk id="9" creationId="{77C9E163-7124-472A-879F-510230BBEDE2}"/>
          </ac:spMkLst>
        </pc:spChg>
        <pc:spChg chg="mod">
          <ac:chgData name="manuel lacal" userId="1b2568eb-c4f6-446f-9e04-761d0370910f" providerId="ADAL" clId="{723CAF77-E596-4B87-A304-B8E28C318FE4}" dt="2021-01-24T10:53:49.629" v="299" actId="255"/>
          <ac:spMkLst>
            <pc:docMk/>
            <pc:sldMk cId="2316095569" sldId="260"/>
            <ac:spMk id="10" creationId="{B75032CC-4EDF-4EEF-AFB8-59F4939E36E9}"/>
          </ac:spMkLst>
        </pc:spChg>
        <pc:spChg chg="mod">
          <ac:chgData name="manuel lacal" userId="1b2568eb-c4f6-446f-9e04-761d0370910f" providerId="ADAL" clId="{723CAF77-E596-4B87-A304-B8E28C318FE4}" dt="2021-01-23T16:54:06.658" v="275" actId="207"/>
          <ac:spMkLst>
            <pc:docMk/>
            <pc:sldMk cId="2316095569" sldId="260"/>
            <ac:spMk id="11" creationId="{CDA41CAE-8040-4E45-9F89-39ED10855861}"/>
          </ac:spMkLst>
        </pc:spChg>
        <pc:spChg chg="mod">
          <ac:chgData name="manuel lacal" userId="1b2568eb-c4f6-446f-9e04-761d0370910f" providerId="ADAL" clId="{723CAF77-E596-4B87-A304-B8E28C318FE4}" dt="2021-01-23T16:53:31.031" v="270" actId="1076"/>
          <ac:spMkLst>
            <pc:docMk/>
            <pc:sldMk cId="2316095569" sldId="260"/>
            <ac:spMk id="14" creationId="{DC710D12-C913-4AFC-973B-FB6B0BBF8A72}"/>
          </ac:spMkLst>
        </pc:spChg>
        <pc:spChg chg="mod">
          <ac:chgData name="manuel lacal" userId="1b2568eb-c4f6-446f-9e04-761d0370910f" providerId="ADAL" clId="{723CAF77-E596-4B87-A304-B8E28C318FE4}" dt="2021-01-23T16:53:43.265" v="273" actId="1076"/>
          <ac:spMkLst>
            <pc:docMk/>
            <pc:sldMk cId="2316095569" sldId="260"/>
            <ac:spMk id="18" creationId="{7F4DC287-121F-4CDA-8C68-7C4814FEFD93}"/>
          </ac:spMkLst>
        </pc:spChg>
        <pc:spChg chg="add mod">
          <ac:chgData name="manuel lacal" userId="1b2568eb-c4f6-446f-9e04-761d0370910f" providerId="ADAL" clId="{723CAF77-E596-4B87-A304-B8E28C318FE4}" dt="2021-01-24T10:53:24.763" v="294" actId="1076"/>
          <ac:spMkLst>
            <pc:docMk/>
            <pc:sldMk cId="2316095569" sldId="260"/>
            <ac:spMk id="26" creationId="{FD4B6887-2B81-41CB-A99D-0D9372E07BD8}"/>
          </ac:spMkLst>
        </pc:spChg>
        <pc:spChg chg="add mod">
          <ac:chgData name="manuel lacal" userId="1b2568eb-c4f6-446f-9e04-761d0370910f" providerId="ADAL" clId="{723CAF77-E596-4B87-A304-B8E28C318FE4}" dt="2021-01-24T10:53:35.824" v="297" actId="1076"/>
          <ac:spMkLst>
            <pc:docMk/>
            <pc:sldMk cId="2316095569" sldId="260"/>
            <ac:spMk id="27" creationId="{610FD367-3E82-4F09-AF2B-CC15D44F7A52}"/>
          </ac:spMkLst>
        </pc:spChg>
        <pc:spChg chg="mod">
          <ac:chgData name="manuel lacal" userId="1b2568eb-c4f6-446f-9e04-761d0370910f" providerId="ADAL" clId="{723CAF77-E596-4B87-A304-B8E28C318FE4}" dt="2021-01-23T16:54:26.455" v="277" actId="207"/>
          <ac:spMkLst>
            <pc:docMk/>
            <pc:sldMk cId="2316095569" sldId="260"/>
            <ac:spMk id="33" creationId="{3858BDAE-DFC8-4923-8953-45D402C9E980}"/>
          </ac:spMkLst>
        </pc:spChg>
        <pc:spChg chg="mod">
          <ac:chgData name="manuel lacal" userId="1b2568eb-c4f6-446f-9e04-761d0370910f" providerId="ADAL" clId="{723CAF77-E596-4B87-A304-B8E28C318FE4}" dt="2021-01-23T16:54:21.181" v="276" actId="207"/>
          <ac:spMkLst>
            <pc:docMk/>
            <pc:sldMk cId="2316095569" sldId="260"/>
            <ac:spMk id="40" creationId="{119ED21C-CF7B-481B-8F1C-A913C0C35BD7}"/>
          </ac:spMkLst>
        </pc:spChg>
      </pc:sldChg>
      <pc:sldChg chg="modSp mod">
        <pc:chgData name="manuel lacal" userId="1b2568eb-c4f6-446f-9e04-761d0370910f" providerId="ADAL" clId="{723CAF77-E596-4B87-A304-B8E28C318FE4}" dt="2021-01-23T16:55:36.686" v="288" actId="1037"/>
        <pc:sldMkLst>
          <pc:docMk/>
          <pc:sldMk cId="2928187347" sldId="261"/>
        </pc:sldMkLst>
        <pc:spChg chg="mod">
          <ac:chgData name="manuel lacal" userId="1b2568eb-c4f6-446f-9e04-761d0370910f" providerId="ADAL" clId="{723CAF77-E596-4B87-A304-B8E28C318FE4}" dt="2021-01-23T16:54:34.916" v="278" actId="207"/>
          <ac:spMkLst>
            <pc:docMk/>
            <pc:sldMk cId="2928187347" sldId="261"/>
            <ac:spMk id="7" creationId="{8A48588D-7698-4C17-A367-A72F1EA7FBF9}"/>
          </ac:spMkLst>
        </pc:spChg>
        <pc:spChg chg="mod">
          <ac:chgData name="manuel lacal" userId="1b2568eb-c4f6-446f-9e04-761d0370910f" providerId="ADAL" clId="{723CAF77-E596-4B87-A304-B8E28C318FE4}" dt="2021-01-23T16:54:38.166" v="279" actId="207"/>
          <ac:spMkLst>
            <pc:docMk/>
            <pc:sldMk cId="2928187347" sldId="261"/>
            <ac:spMk id="17" creationId="{A583EF6F-B66D-4B93-9B89-EF312CF835B6}"/>
          </ac:spMkLst>
        </pc:spChg>
        <pc:spChg chg="mod">
          <ac:chgData name="manuel lacal" userId="1b2568eb-c4f6-446f-9e04-761d0370910f" providerId="ADAL" clId="{723CAF77-E596-4B87-A304-B8E28C318FE4}" dt="2021-01-23T16:55:10.971" v="286" actId="208"/>
          <ac:spMkLst>
            <pc:docMk/>
            <pc:sldMk cId="2928187347" sldId="261"/>
            <ac:spMk id="44" creationId="{B8C3D56C-F090-4167-BF58-7DE90C672528}"/>
          </ac:spMkLst>
        </pc:spChg>
        <pc:cxnChg chg="mod">
          <ac:chgData name="manuel lacal" userId="1b2568eb-c4f6-446f-9e04-761d0370910f" providerId="ADAL" clId="{723CAF77-E596-4B87-A304-B8E28C318FE4}" dt="2021-01-23T16:55:01.340" v="282" actId="208"/>
          <ac:cxnSpMkLst>
            <pc:docMk/>
            <pc:sldMk cId="2928187347" sldId="261"/>
            <ac:cxnSpMk id="35" creationId="{358B1F37-C0F2-4464-A822-ADA4FAE436E3}"/>
          </ac:cxnSpMkLst>
        </pc:cxnChg>
        <pc:cxnChg chg="mod">
          <ac:chgData name="manuel lacal" userId="1b2568eb-c4f6-446f-9e04-761d0370910f" providerId="ADAL" clId="{723CAF77-E596-4B87-A304-B8E28C318FE4}" dt="2021-01-23T16:54:46.955" v="281" actId="208"/>
          <ac:cxnSpMkLst>
            <pc:docMk/>
            <pc:sldMk cId="2928187347" sldId="261"/>
            <ac:cxnSpMk id="40" creationId="{487C758D-2FB7-4C8F-BE41-47944CE6B40C}"/>
          </ac:cxnSpMkLst>
        </pc:cxnChg>
        <pc:cxnChg chg="mod">
          <ac:chgData name="manuel lacal" userId="1b2568eb-c4f6-446f-9e04-761d0370910f" providerId="ADAL" clId="{723CAF77-E596-4B87-A304-B8E28C318FE4}" dt="2021-01-23T16:55:01.340" v="282" actId="208"/>
          <ac:cxnSpMkLst>
            <pc:docMk/>
            <pc:sldMk cId="2928187347" sldId="261"/>
            <ac:cxnSpMk id="55" creationId="{4B17A460-4B4A-4981-BC61-8B4941A0C96A}"/>
          </ac:cxnSpMkLst>
        </pc:cxnChg>
        <pc:cxnChg chg="mod">
          <ac:chgData name="manuel lacal" userId="1b2568eb-c4f6-446f-9e04-761d0370910f" providerId="ADAL" clId="{723CAF77-E596-4B87-A304-B8E28C318FE4}" dt="2021-01-23T16:54:41.648" v="280" actId="208"/>
          <ac:cxnSpMkLst>
            <pc:docMk/>
            <pc:sldMk cId="2928187347" sldId="261"/>
            <ac:cxnSpMk id="70" creationId="{B9FFB055-0112-41AB-B179-E6D6A895FC5A}"/>
          </ac:cxnSpMkLst>
        </pc:cxnChg>
        <pc:cxnChg chg="mod">
          <ac:chgData name="manuel lacal" userId="1b2568eb-c4f6-446f-9e04-761d0370910f" providerId="ADAL" clId="{723CAF77-E596-4B87-A304-B8E28C318FE4}" dt="2021-01-23T16:55:36.686" v="288" actId="1037"/>
          <ac:cxnSpMkLst>
            <pc:docMk/>
            <pc:sldMk cId="2928187347" sldId="261"/>
            <ac:cxnSpMk id="73" creationId="{3B19652D-444F-4311-B3EA-0FEADBA80EA4}"/>
          </ac:cxnSpMkLst>
        </pc:cxnChg>
        <pc:cxnChg chg="mod">
          <ac:chgData name="manuel lacal" userId="1b2568eb-c4f6-446f-9e04-761d0370910f" providerId="ADAL" clId="{723CAF77-E596-4B87-A304-B8E28C318FE4}" dt="2021-01-23T16:55:01.340" v="282" actId="208"/>
          <ac:cxnSpMkLst>
            <pc:docMk/>
            <pc:sldMk cId="2928187347" sldId="261"/>
            <ac:cxnSpMk id="92" creationId="{A40065E6-E9CA-42B2-BF1C-76025D63CE71}"/>
          </ac:cxnSpMkLst>
        </pc:cxnChg>
      </pc:sldChg>
      <pc:sldChg chg="addSp delSp modSp mod">
        <pc:chgData name="manuel lacal" userId="1b2568eb-c4f6-446f-9e04-761d0370910f" providerId="ADAL" clId="{723CAF77-E596-4B87-A304-B8E28C318FE4}" dt="2021-01-24T19:19:46.911" v="376" actId="6549"/>
        <pc:sldMkLst>
          <pc:docMk/>
          <pc:sldMk cId="1471442205" sldId="267"/>
        </pc:sldMkLst>
        <pc:spChg chg="mod topLvl">
          <ac:chgData name="manuel lacal" userId="1b2568eb-c4f6-446f-9e04-761d0370910f" providerId="ADAL" clId="{723CAF77-E596-4B87-A304-B8E28C318FE4}" dt="2021-01-23T12:03:42.805" v="130" actId="1076"/>
          <ac:spMkLst>
            <pc:docMk/>
            <pc:sldMk cId="1471442205" sldId="267"/>
            <ac:spMk id="7" creationId="{5C580360-A8D3-4EAF-B4D6-292FAA219D6A}"/>
          </ac:spMkLst>
        </pc:spChg>
        <pc:spChg chg="mod">
          <ac:chgData name="manuel lacal" userId="1b2568eb-c4f6-446f-9e04-761d0370910f" providerId="ADAL" clId="{723CAF77-E596-4B87-A304-B8E28C318FE4}" dt="2021-01-24T19:19:46.911" v="376" actId="6549"/>
          <ac:spMkLst>
            <pc:docMk/>
            <pc:sldMk cId="1471442205" sldId="267"/>
            <ac:spMk id="9" creationId="{D844FF5B-E188-4FC1-B334-F4F3146BCAF0}"/>
          </ac:spMkLst>
        </pc:spChg>
        <pc:spChg chg="mod topLvl">
          <ac:chgData name="manuel lacal" userId="1b2568eb-c4f6-446f-9e04-761d0370910f" providerId="ADAL" clId="{723CAF77-E596-4B87-A304-B8E28C318FE4}" dt="2021-01-23T12:03:42.805" v="130" actId="1076"/>
          <ac:spMkLst>
            <pc:docMk/>
            <pc:sldMk cId="1471442205" sldId="267"/>
            <ac:spMk id="10" creationId="{BE34EBDF-D31D-46D2-9960-4D7C8C90782A}"/>
          </ac:spMkLst>
        </pc:spChg>
        <pc:spChg chg="mod topLvl">
          <ac:chgData name="manuel lacal" userId="1b2568eb-c4f6-446f-9e04-761d0370910f" providerId="ADAL" clId="{723CAF77-E596-4B87-A304-B8E28C318FE4}" dt="2021-01-23T12:03:42.805" v="130" actId="1076"/>
          <ac:spMkLst>
            <pc:docMk/>
            <pc:sldMk cId="1471442205" sldId="267"/>
            <ac:spMk id="11" creationId="{8F3B79A5-1E27-4A9C-9EE6-747F1548042A}"/>
          </ac:spMkLst>
        </pc:spChg>
        <pc:spChg chg="del">
          <ac:chgData name="manuel lacal" userId="1b2568eb-c4f6-446f-9e04-761d0370910f" providerId="ADAL" clId="{723CAF77-E596-4B87-A304-B8E28C318FE4}" dt="2021-01-23T11:52:15.906" v="7" actId="478"/>
          <ac:spMkLst>
            <pc:docMk/>
            <pc:sldMk cId="1471442205" sldId="267"/>
            <ac:spMk id="21" creationId="{5D7FCA00-C8F8-47EB-9888-3764E78C45E3}"/>
          </ac:spMkLst>
        </pc:spChg>
        <pc:spChg chg="mod ord topLvl">
          <ac:chgData name="manuel lacal" userId="1b2568eb-c4f6-446f-9e04-761d0370910f" providerId="ADAL" clId="{723CAF77-E596-4B87-A304-B8E28C318FE4}" dt="2021-01-23T12:03:42.805" v="130" actId="1076"/>
          <ac:spMkLst>
            <pc:docMk/>
            <pc:sldMk cId="1471442205" sldId="267"/>
            <ac:spMk id="22" creationId="{6E62E5E2-C1D4-4615-8E5F-1702A89DFB92}"/>
          </ac:spMkLst>
        </pc:spChg>
        <pc:spChg chg="mod topLvl">
          <ac:chgData name="manuel lacal" userId="1b2568eb-c4f6-446f-9e04-761d0370910f" providerId="ADAL" clId="{723CAF77-E596-4B87-A304-B8E28C318FE4}" dt="2021-01-23T12:11:04.480" v="266" actId="20577"/>
          <ac:spMkLst>
            <pc:docMk/>
            <pc:sldMk cId="1471442205" sldId="267"/>
            <ac:spMk id="23" creationId="{ACD5B7CC-9848-43C7-BD95-792E273BA5F5}"/>
          </ac:spMkLst>
        </pc:spChg>
        <pc:spChg chg="add mod">
          <ac:chgData name="manuel lacal" userId="1b2568eb-c4f6-446f-9e04-761d0370910f" providerId="ADAL" clId="{723CAF77-E596-4B87-A304-B8E28C318FE4}" dt="2021-01-23T12:03:42.805" v="130" actId="1076"/>
          <ac:spMkLst>
            <pc:docMk/>
            <pc:sldMk cId="1471442205" sldId="267"/>
            <ac:spMk id="24" creationId="{CBA48209-0133-45BA-AB86-B03B2F6BCB8D}"/>
          </ac:spMkLst>
        </pc:spChg>
        <pc:spChg chg="add mod">
          <ac:chgData name="manuel lacal" userId="1b2568eb-c4f6-446f-9e04-761d0370910f" providerId="ADAL" clId="{723CAF77-E596-4B87-A304-B8E28C318FE4}" dt="2021-01-23T12:03:42.805" v="130" actId="1076"/>
          <ac:spMkLst>
            <pc:docMk/>
            <pc:sldMk cId="1471442205" sldId="267"/>
            <ac:spMk id="25" creationId="{9F38202B-9127-46B7-B862-3471E73C54DC}"/>
          </ac:spMkLst>
        </pc:spChg>
        <pc:spChg chg="add mod">
          <ac:chgData name="manuel lacal" userId="1b2568eb-c4f6-446f-9e04-761d0370910f" providerId="ADAL" clId="{723CAF77-E596-4B87-A304-B8E28C318FE4}" dt="2021-01-23T12:03:42.805" v="130" actId="1076"/>
          <ac:spMkLst>
            <pc:docMk/>
            <pc:sldMk cId="1471442205" sldId="267"/>
            <ac:spMk id="27" creationId="{69765358-817F-427E-B65D-841C7B6CA4E1}"/>
          </ac:spMkLst>
        </pc:spChg>
        <pc:spChg chg="add mod">
          <ac:chgData name="manuel lacal" userId="1b2568eb-c4f6-446f-9e04-761d0370910f" providerId="ADAL" clId="{723CAF77-E596-4B87-A304-B8E28C318FE4}" dt="2021-01-23T12:03:42.805" v="130" actId="1076"/>
          <ac:spMkLst>
            <pc:docMk/>
            <pc:sldMk cId="1471442205" sldId="267"/>
            <ac:spMk id="28" creationId="{C609A696-2DB2-4E9B-8547-9DD7EDA917DC}"/>
          </ac:spMkLst>
        </pc:spChg>
        <pc:spChg chg="add mod">
          <ac:chgData name="manuel lacal" userId="1b2568eb-c4f6-446f-9e04-761d0370910f" providerId="ADAL" clId="{723CAF77-E596-4B87-A304-B8E28C318FE4}" dt="2021-01-23T12:03:42.805" v="130" actId="1076"/>
          <ac:spMkLst>
            <pc:docMk/>
            <pc:sldMk cId="1471442205" sldId="267"/>
            <ac:spMk id="29" creationId="{4A6B4088-4C0A-4713-A591-A4AE939536C0}"/>
          </ac:spMkLst>
        </pc:spChg>
        <pc:spChg chg="add mod">
          <ac:chgData name="manuel lacal" userId="1b2568eb-c4f6-446f-9e04-761d0370910f" providerId="ADAL" clId="{723CAF77-E596-4B87-A304-B8E28C318FE4}" dt="2021-01-23T12:03:42.805" v="130" actId="1076"/>
          <ac:spMkLst>
            <pc:docMk/>
            <pc:sldMk cId="1471442205" sldId="267"/>
            <ac:spMk id="30" creationId="{1FE12BAC-8FA4-4D65-8E4B-6B217AE1BFBE}"/>
          </ac:spMkLst>
        </pc:spChg>
        <pc:spChg chg="add del mod">
          <ac:chgData name="manuel lacal" userId="1b2568eb-c4f6-446f-9e04-761d0370910f" providerId="ADAL" clId="{723CAF77-E596-4B87-A304-B8E28C318FE4}" dt="2021-01-23T11:56:53.440" v="71" actId="478"/>
          <ac:spMkLst>
            <pc:docMk/>
            <pc:sldMk cId="1471442205" sldId="267"/>
            <ac:spMk id="31" creationId="{FEE26698-5B37-4741-A5FC-9167E383CD73}"/>
          </ac:spMkLst>
        </pc:spChg>
        <pc:spChg chg="add mod">
          <ac:chgData name="manuel lacal" userId="1b2568eb-c4f6-446f-9e04-761d0370910f" providerId="ADAL" clId="{723CAF77-E596-4B87-A304-B8E28C318FE4}" dt="2021-01-23T12:10:59.096" v="264" actId="20577"/>
          <ac:spMkLst>
            <pc:docMk/>
            <pc:sldMk cId="1471442205" sldId="267"/>
            <ac:spMk id="33" creationId="{F68D3430-1FE5-413D-9197-E0F8678D6A31}"/>
          </ac:spMkLst>
        </pc:spChg>
        <pc:spChg chg="add mod ord">
          <ac:chgData name="manuel lacal" userId="1b2568eb-c4f6-446f-9e04-761d0370910f" providerId="ADAL" clId="{723CAF77-E596-4B87-A304-B8E28C318FE4}" dt="2021-01-23T12:03:42.805" v="130" actId="1076"/>
          <ac:spMkLst>
            <pc:docMk/>
            <pc:sldMk cId="1471442205" sldId="267"/>
            <ac:spMk id="35" creationId="{4FCDBED4-AEFF-45BB-9366-7A8C3480EB8E}"/>
          </ac:spMkLst>
        </pc:spChg>
        <pc:spChg chg="del mod topLvl">
          <ac:chgData name="manuel lacal" userId="1b2568eb-c4f6-446f-9e04-761d0370910f" providerId="ADAL" clId="{723CAF77-E596-4B87-A304-B8E28C318FE4}" dt="2021-01-23T11:53:34.989" v="27" actId="478"/>
          <ac:spMkLst>
            <pc:docMk/>
            <pc:sldMk cId="1471442205" sldId="267"/>
            <ac:spMk id="36" creationId="{73D4D0F2-E2C9-4687-9404-CE2741AB74DB}"/>
          </ac:spMkLst>
        </pc:spChg>
        <pc:spChg chg="mod ord topLvl">
          <ac:chgData name="manuel lacal" userId="1b2568eb-c4f6-446f-9e04-761d0370910f" providerId="ADAL" clId="{723CAF77-E596-4B87-A304-B8E28C318FE4}" dt="2021-01-23T12:03:42.805" v="130" actId="1076"/>
          <ac:spMkLst>
            <pc:docMk/>
            <pc:sldMk cId="1471442205" sldId="267"/>
            <ac:spMk id="37" creationId="{9D3489D9-6A26-4B74-8AFC-B1C9FF8425F4}"/>
          </ac:spMkLst>
        </pc:spChg>
        <pc:spChg chg="add mod">
          <ac:chgData name="manuel lacal" userId="1b2568eb-c4f6-446f-9e04-761d0370910f" providerId="ADAL" clId="{723CAF77-E596-4B87-A304-B8E28C318FE4}" dt="2021-01-23T12:03:42.805" v="130" actId="1076"/>
          <ac:spMkLst>
            <pc:docMk/>
            <pc:sldMk cId="1471442205" sldId="267"/>
            <ac:spMk id="38" creationId="{9C33B691-4BB0-4EC9-950D-894A198A602E}"/>
          </ac:spMkLst>
        </pc:spChg>
        <pc:spChg chg="mod">
          <ac:chgData name="manuel lacal" userId="1b2568eb-c4f6-446f-9e04-761d0370910f" providerId="ADAL" clId="{723CAF77-E596-4B87-A304-B8E28C318FE4}" dt="2021-01-23T12:03:42.805" v="130" actId="1076"/>
          <ac:spMkLst>
            <pc:docMk/>
            <pc:sldMk cId="1471442205" sldId="267"/>
            <ac:spMk id="40" creationId="{0EA8E2D6-BFD4-4DC6-B49A-82CE6C1DB7BD}"/>
          </ac:spMkLst>
        </pc:spChg>
        <pc:spChg chg="mod">
          <ac:chgData name="manuel lacal" userId="1b2568eb-c4f6-446f-9e04-761d0370910f" providerId="ADAL" clId="{723CAF77-E596-4B87-A304-B8E28C318FE4}" dt="2021-01-23T12:09:23.607" v="262" actId="1035"/>
          <ac:spMkLst>
            <pc:docMk/>
            <pc:sldMk cId="1471442205" sldId="267"/>
            <ac:spMk id="41" creationId="{F5F44726-CE42-4BD8-81E9-29EBC84A4A92}"/>
          </ac:spMkLst>
        </pc:spChg>
        <pc:spChg chg="add mod">
          <ac:chgData name="manuel lacal" userId="1b2568eb-c4f6-446f-9e04-761d0370910f" providerId="ADAL" clId="{723CAF77-E596-4B87-A304-B8E28C318FE4}" dt="2021-01-23T12:03:42.805" v="130" actId="1076"/>
          <ac:spMkLst>
            <pc:docMk/>
            <pc:sldMk cId="1471442205" sldId="267"/>
            <ac:spMk id="42" creationId="{68F6DAB4-1647-4DAE-93EB-B161DB89E2CA}"/>
          </ac:spMkLst>
        </pc:spChg>
        <pc:spChg chg="add mod">
          <ac:chgData name="manuel lacal" userId="1b2568eb-c4f6-446f-9e04-761d0370910f" providerId="ADAL" clId="{723CAF77-E596-4B87-A304-B8E28C318FE4}" dt="2021-01-23T12:09:23.607" v="262" actId="1035"/>
          <ac:spMkLst>
            <pc:docMk/>
            <pc:sldMk cId="1471442205" sldId="267"/>
            <ac:spMk id="57" creationId="{35AD2DB4-015B-4E83-A3A3-C7CBB5EE2424}"/>
          </ac:spMkLst>
        </pc:spChg>
        <pc:spChg chg="add mod">
          <ac:chgData name="manuel lacal" userId="1b2568eb-c4f6-446f-9e04-761d0370910f" providerId="ADAL" clId="{723CAF77-E596-4B87-A304-B8E28C318FE4}" dt="2021-01-23T12:09:23.607" v="262" actId="1035"/>
          <ac:spMkLst>
            <pc:docMk/>
            <pc:sldMk cId="1471442205" sldId="267"/>
            <ac:spMk id="58" creationId="{FC5175EB-940F-45FC-BD3D-49A0ABC3DEB2}"/>
          </ac:spMkLst>
        </pc:spChg>
        <pc:spChg chg="add mod">
          <ac:chgData name="manuel lacal" userId="1b2568eb-c4f6-446f-9e04-761d0370910f" providerId="ADAL" clId="{723CAF77-E596-4B87-A304-B8E28C318FE4}" dt="2021-01-23T12:09:23.607" v="262" actId="1035"/>
          <ac:spMkLst>
            <pc:docMk/>
            <pc:sldMk cId="1471442205" sldId="267"/>
            <ac:spMk id="60" creationId="{699E9D91-CF64-43E3-B02E-BF3C0A3E464C}"/>
          </ac:spMkLst>
        </pc:spChg>
        <pc:spChg chg="add mod">
          <ac:chgData name="manuel lacal" userId="1b2568eb-c4f6-446f-9e04-761d0370910f" providerId="ADAL" clId="{723CAF77-E596-4B87-A304-B8E28C318FE4}" dt="2021-01-23T12:09:23.607" v="262" actId="1035"/>
          <ac:spMkLst>
            <pc:docMk/>
            <pc:sldMk cId="1471442205" sldId="267"/>
            <ac:spMk id="61" creationId="{D3A784C0-2CB2-4E15-B218-D16AB253F86C}"/>
          </ac:spMkLst>
        </pc:spChg>
        <pc:grpChg chg="mod">
          <ac:chgData name="manuel lacal" userId="1b2568eb-c4f6-446f-9e04-761d0370910f" providerId="ADAL" clId="{723CAF77-E596-4B87-A304-B8E28C318FE4}" dt="2021-01-23T11:58:15.303" v="84" actId="1076"/>
          <ac:grpSpMkLst>
            <pc:docMk/>
            <pc:sldMk cId="1471442205" sldId="267"/>
            <ac:grpSpMk id="20" creationId="{68496926-F11F-4C79-8395-7553EFE1684F}"/>
          </ac:grpSpMkLst>
        </pc:grpChg>
        <pc:grpChg chg="del">
          <ac:chgData name="manuel lacal" userId="1b2568eb-c4f6-446f-9e04-761d0370910f" providerId="ADAL" clId="{723CAF77-E596-4B87-A304-B8E28C318FE4}" dt="2021-01-23T11:52:34.779" v="11" actId="165"/>
          <ac:grpSpMkLst>
            <pc:docMk/>
            <pc:sldMk cId="1471442205" sldId="267"/>
            <ac:grpSpMk id="39" creationId="{3EA6F92A-E1BC-40EB-85B2-CB6E6713F20C}"/>
          </ac:grpSpMkLst>
        </pc:grpChg>
        <pc:cxnChg chg="add del mod">
          <ac:chgData name="manuel lacal" userId="1b2568eb-c4f6-446f-9e04-761d0370910f" providerId="ADAL" clId="{723CAF77-E596-4B87-A304-B8E28C318FE4}" dt="2021-01-23T11:57:57.906" v="81" actId="11529"/>
          <ac:cxnSpMkLst>
            <pc:docMk/>
            <pc:sldMk cId="1471442205" sldId="267"/>
            <ac:cxnSpMk id="5" creationId="{E0D7B159-0392-4485-BBFC-2B9F4A3C9BDA}"/>
          </ac:cxnSpMkLst>
        </pc:cxnChg>
        <pc:cxnChg chg="add mod">
          <ac:chgData name="manuel lacal" userId="1b2568eb-c4f6-446f-9e04-761d0370910f" providerId="ADAL" clId="{723CAF77-E596-4B87-A304-B8E28C318FE4}" dt="2021-01-23T12:03:42.805" v="130" actId="1076"/>
          <ac:cxnSpMkLst>
            <pc:docMk/>
            <pc:sldMk cId="1471442205" sldId="267"/>
            <ac:cxnSpMk id="12" creationId="{ED288D6A-0967-401B-B9AB-6165EF1DE130}"/>
          </ac:cxnSpMkLst>
        </pc:cxnChg>
        <pc:cxnChg chg="add mod">
          <ac:chgData name="manuel lacal" userId="1b2568eb-c4f6-446f-9e04-761d0370910f" providerId="ADAL" clId="{723CAF77-E596-4B87-A304-B8E28C318FE4}" dt="2021-01-23T12:03:42.805" v="130" actId="1076"/>
          <ac:cxnSpMkLst>
            <pc:docMk/>
            <pc:sldMk cId="1471442205" sldId="267"/>
            <ac:cxnSpMk id="15" creationId="{C8987696-3593-4F2C-97E9-7278FAE718F9}"/>
          </ac:cxnSpMkLst>
        </pc:cxnChg>
        <pc:cxnChg chg="add mod">
          <ac:chgData name="manuel lacal" userId="1b2568eb-c4f6-446f-9e04-761d0370910f" providerId="ADAL" clId="{723CAF77-E596-4B87-A304-B8E28C318FE4}" dt="2021-01-23T12:03:42.805" v="130" actId="1076"/>
          <ac:cxnSpMkLst>
            <pc:docMk/>
            <pc:sldMk cId="1471442205" sldId="267"/>
            <ac:cxnSpMk id="19" creationId="{E95DD896-F0C5-455B-B9D2-94C5C398CC9C}"/>
          </ac:cxnSpMkLst>
        </pc:cxnChg>
        <pc:cxnChg chg="del mod topLvl">
          <ac:chgData name="manuel lacal" userId="1b2568eb-c4f6-446f-9e04-761d0370910f" providerId="ADAL" clId="{723CAF77-E596-4B87-A304-B8E28C318FE4}" dt="2021-01-23T11:53:35.740" v="28" actId="478"/>
          <ac:cxnSpMkLst>
            <pc:docMk/>
            <pc:sldMk cId="1471442205" sldId="267"/>
            <ac:cxnSpMk id="26" creationId="{4007FEFA-620D-4DF3-A02F-33332106ED08}"/>
          </ac:cxnSpMkLst>
        </pc:cxnChg>
        <pc:cxnChg chg="del mod topLvl">
          <ac:chgData name="manuel lacal" userId="1b2568eb-c4f6-446f-9e04-761d0370910f" providerId="ADAL" clId="{723CAF77-E596-4B87-A304-B8E28C318FE4}" dt="2021-01-23T11:53:36.961" v="29" actId="478"/>
          <ac:cxnSpMkLst>
            <pc:docMk/>
            <pc:sldMk cId="1471442205" sldId="267"/>
            <ac:cxnSpMk id="32" creationId="{54EA1788-5527-4D94-A3C7-53C280A7E6FB}"/>
          </ac:cxnSpMkLst>
        </pc:cxnChg>
        <pc:cxnChg chg="del mod topLvl">
          <ac:chgData name="manuel lacal" userId="1b2568eb-c4f6-446f-9e04-761d0370910f" providerId="ADAL" clId="{723CAF77-E596-4B87-A304-B8E28C318FE4}" dt="2021-01-23T11:53:37.770" v="30" actId="478"/>
          <ac:cxnSpMkLst>
            <pc:docMk/>
            <pc:sldMk cId="1471442205" sldId="267"/>
            <ac:cxnSpMk id="34" creationId="{B2DCDE89-ECD7-4ED4-A26D-5F2D2E3A8AFC}"/>
          </ac:cxnSpMkLst>
        </pc:cxnChg>
        <pc:cxnChg chg="add mod">
          <ac:chgData name="manuel lacal" userId="1b2568eb-c4f6-446f-9e04-761d0370910f" providerId="ADAL" clId="{723CAF77-E596-4B87-A304-B8E28C318FE4}" dt="2021-01-23T12:03:42.805" v="130" actId="1076"/>
          <ac:cxnSpMkLst>
            <pc:docMk/>
            <pc:sldMk cId="1471442205" sldId="267"/>
            <ac:cxnSpMk id="44" creationId="{E14BFFA2-53D2-4979-9ECC-713C2C70A1B4}"/>
          </ac:cxnSpMkLst>
        </pc:cxnChg>
        <pc:cxnChg chg="add mod">
          <ac:chgData name="manuel lacal" userId="1b2568eb-c4f6-446f-9e04-761d0370910f" providerId="ADAL" clId="{723CAF77-E596-4B87-A304-B8E28C318FE4}" dt="2021-01-23T12:03:42.805" v="130" actId="1076"/>
          <ac:cxnSpMkLst>
            <pc:docMk/>
            <pc:sldMk cId="1471442205" sldId="267"/>
            <ac:cxnSpMk id="46" creationId="{C7114741-532B-40CD-A28B-42AA4CA979EB}"/>
          </ac:cxnSpMkLst>
        </pc:cxnChg>
        <pc:cxnChg chg="add mod">
          <ac:chgData name="manuel lacal" userId="1b2568eb-c4f6-446f-9e04-761d0370910f" providerId="ADAL" clId="{723CAF77-E596-4B87-A304-B8E28C318FE4}" dt="2021-01-23T12:03:42.805" v="130" actId="1076"/>
          <ac:cxnSpMkLst>
            <pc:docMk/>
            <pc:sldMk cId="1471442205" sldId="267"/>
            <ac:cxnSpMk id="48" creationId="{02A86D65-9786-424E-8002-7AE1995BD9CE}"/>
          </ac:cxnSpMkLst>
        </pc:cxnChg>
        <pc:cxnChg chg="add mod">
          <ac:chgData name="manuel lacal" userId="1b2568eb-c4f6-446f-9e04-761d0370910f" providerId="ADAL" clId="{723CAF77-E596-4B87-A304-B8E28C318FE4}" dt="2021-01-23T12:03:42.805" v="130" actId="1076"/>
          <ac:cxnSpMkLst>
            <pc:docMk/>
            <pc:sldMk cId="1471442205" sldId="267"/>
            <ac:cxnSpMk id="50" creationId="{454256CB-2423-4079-A278-C5210DCB5AC2}"/>
          </ac:cxnSpMkLst>
        </pc:cxnChg>
        <pc:cxnChg chg="add mod">
          <ac:chgData name="manuel lacal" userId="1b2568eb-c4f6-446f-9e04-761d0370910f" providerId="ADAL" clId="{723CAF77-E596-4B87-A304-B8E28C318FE4}" dt="2021-01-23T12:03:42.805" v="130" actId="1076"/>
          <ac:cxnSpMkLst>
            <pc:docMk/>
            <pc:sldMk cId="1471442205" sldId="267"/>
            <ac:cxnSpMk id="52" creationId="{2E330F8B-7FC9-4E66-BEA4-FB0DE527E0C2}"/>
          </ac:cxnSpMkLst>
        </pc:cxnChg>
        <pc:cxnChg chg="add mod">
          <ac:chgData name="manuel lacal" userId="1b2568eb-c4f6-446f-9e04-761d0370910f" providerId="ADAL" clId="{723CAF77-E596-4B87-A304-B8E28C318FE4}" dt="2021-01-23T12:03:42.805" v="130" actId="1076"/>
          <ac:cxnSpMkLst>
            <pc:docMk/>
            <pc:sldMk cId="1471442205" sldId="267"/>
            <ac:cxnSpMk id="54" creationId="{3A32F2FF-AC94-4608-A3E0-F7D516E023CA}"/>
          </ac:cxnSpMkLst>
        </pc:cxnChg>
        <pc:cxnChg chg="add mod">
          <ac:chgData name="manuel lacal" userId="1b2568eb-c4f6-446f-9e04-761d0370910f" providerId="ADAL" clId="{723CAF77-E596-4B87-A304-B8E28C318FE4}" dt="2021-01-23T12:03:42.805" v="130" actId="1076"/>
          <ac:cxnSpMkLst>
            <pc:docMk/>
            <pc:sldMk cId="1471442205" sldId="267"/>
            <ac:cxnSpMk id="56" creationId="{C588A268-3178-440C-BBDB-927630E4600A}"/>
          </ac:cxnSpMkLst>
        </pc:cxnChg>
        <pc:cxnChg chg="add del mod">
          <ac:chgData name="manuel lacal" userId="1b2568eb-c4f6-446f-9e04-761d0370910f" providerId="ADAL" clId="{723CAF77-E596-4B87-A304-B8E28C318FE4}" dt="2021-01-23T12:05:17.672" v="152" actId="478"/>
          <ac:cxnSpMkLst>
            <pc:docMk/>
            <pc:sldMk cId="1471442205" sldId="267"/>
            <ac:cxnSpMk id="59" creationId="{9E1C7CD3-DA23-4661-85AF-5DC5AC3A3627}"/>
          </ac:cxnSpMkLst>
        </pc:cxnChg>
        <pc:cxnChg chg="add mod">
          <ac:chgData name="manuel lacal" userId="1b2568eb-c4f6-446f-9e04-761d0370910f" providerId="ADAL" clId="{723CAF77-E596-4B87-A304-B8E28C318FE4}" dt="2021-01-23T12:09:23.607" v="262" actId="1035"/>
          <ac:cxnSpMkLst>
            <pc:docMk/>
            <pc:sldMk cId="1471442205" sldId="267"/>
            <ac:cxnSpMk id="63" creationId="{C284AFFE-9657-4477-B7F4-0096C41E0720}"/>
          </ac:cxnSpMkLst>
        </pc:cxnChg>
        <pc:cxnChg chg="add mod">
          <ac:chgData name="manuel lacal" userId="1b2568eb-c4f6-446f-9e04-761d0370910f" providerId="ADAL" clId="{723CAF77-E596-4B87-A304-B8E28C318FE4}" dt="2021-01-23T12:09:23.607" v="262" actId="1035"/>
          <ac:cxnSpMkLst>
            <pc:docMk/>
            <pc:sldMk cId="1471442205" sldId="267"/>
            <ac:cxnSpMk id="65" creationId="{F5DAF025-5779-4D71-BB73-D6E5452EC23A}"/>
          </ac:cxnSpMkLst>
        </pc:cxnChg>
      </pc:sldChg>
      <pc:sldChg chg="delSp modSp mod">
        <pc:chgData name="manuel lacal" userId="1b2568eb-c4f6-446f-9e04-761d0370910f" providerId="ADAL" clId="{723CAF77-E596-4B87-A304-B8E28C318FE4}" dt="2021-02-08T11:12:21.353" v="1021" actId="20577"/>
        <pc:sldMkLst>
          <pc:docMk/>
          <pc:sldMk cId="3654364578" sldId="268"/>
        </pc:sldMkLst>
        <pc:spChg chg="mod">
          <ac:chgData name="manuel lacal" userId="1b2568eb-c4f6-446f-9e04-761d0370910f" providerId="ADAL" clId="{723CAF77-E596-4B87-A304-B8E28C318FE4}" dt="2021-02-08T11:12:21.353" v="1021" actId="20577"/>
          <ac:spMkLst>
            <pc:docMk/>
            <pc:sldMk cId="3654364578" sldId="268"/>
            <ac:spMk id="12" creationId="{DF9CA6C5-B02C-4B7C-9DBA-BF68ECFE0419}"/>
          </ac:spMkLst>
        </pc:spChg>
        <pc:picChg chg="del mod">
          <ac:chgData name="manuel lacal" userId="1b2568eb-c4f6-446f-9e04-761d0370910f" providerId="ADAL" clId="{723CAF77-E596-4B87-A304-B8E28C318FE4}" dt="2021-01-24T19:28:35.428" v="515" actId="21"/>
          <ac:picMkLst>
            <pc:docMk/>
            <pc:sldMk cId="3654364578" sldId="268"/>
            <ac:picMk id="2" creationId="{58DAB2FA-59E6-4625-B6B0-4A43786CC52B}"/>
          </ac:picMkLst>
        </pc:picChg>
      </pc:sldChg>
      <pc:sldChg chg="modSp mod">
        <pc:chgData name="manuel lacal" userId="1b2568eb-c4f6-446f-9e04-761d0370910f" providerId="ADAL" clId="{723CAF77-E596-4B87-A304-B8E28C318FE4}" dt="2021-01-24T11:10:46.761" v="335" actId="27636"/>
        <pc:sldMkLst>
          <pc:docMk/>
          <pc:sldMk cId="1345830091" sldId="273"/>
        </pc:sldMkLst>
        <pc:spChg chg="mod">
          <ac:chgData name="manuel lacal" userId="1b2568eb-c4f6-446f-9e04-761d0370910f" providerId="ADAL" clId="{723CAF77-E596-4B87-A304-B8E28C318FE4}" dt="2021-01-24T11:10:46.761" v="335" actId="27636"/>
          <ac:spMkLst>
            <pc:docMk/>
            <pc:sldMk cId="1345830091" sldId="273"/>
            <ac:spMk id="4" creationId="{E2D95559-68C0-491E-B624-AE937CB734DC}"/>
          </ac:spMkLst>
        </pc:spChg>
      </pc:sldChg>
      <pc:sldChg chg="addSp modSp mod">
        <pc:chgData name="manuel lacal" userId="1b2568eb-c4f6-446f-9e04-761d0370910f" providerId="ADAL" clId="{723CAF77-E596-4B87-A304-B8E28C318FE4}" dt="2021-01-24T11:11:39.193" v="347" actId="1076"/>
        <pc:sldMkLst>
          <pc:docMk/>
          <pc:sldMk cId="2332441479" sldId="274"/>
        </pc:sldMkLst>
        <pc:spChg chg="add mod">
          <ac:chgData name="manuel lacal" userId="1b2568eb-c4f6-446f-9e04-761d0370910f" providerId="ADAL" clId="{723CAF77-E596-4B87-A304-B8E28C318FE4}" dt="2021-01-24T11:11:15.782" v="345" actId="20577"/>
          <ac:spMkLst>
            <pc:docMk/>
            <pc:sldMk cId="2332441479" sldId="274"/>
            <ac:spMk id="3" creationId="{7A8301CE-4452-4498-84F6-E592EFDFD126}"/>
          </ac:spMkLst>
        </pc:spChg>
        <pc:spChg chg="mod">
          <ac:chgData name="manuel lacal" userId="1b2568eb-c4f6-446f-9e04-761d0370910f" providerId="ADAL" clId="{723CAF77-E596-4B87-A304-B8E28C318FE4}" dt="2021-01-24T11:11:39.193" v="347" actId="1076"/>
          <ac:spMkLst>
            <pc:docMk/>
            <pc:sldMk cId="2332441479" sldId="274"/>
            <ac:spMk id="5" creationId="{16A4FCA6-9BD8-4E2C-8D3D-F934B4481AD7}"/>
          </ac:spMkLst>
        </pc:spChg>
      </pc:sldChg>
      <pc:sldChg chg="addSp delSp modSp new mod">
        <pc:chgData name="manuel lacal" userId="1b2568eb-c4f6-446f-9e04-761d0370910f" providerId="ADAL" clId="{723CAF77-E596-4B87-A304-B8E28C318FE4}" dt="2021-01-24T19:15:54.740" v="371" actId="255"/>
        <pc:sldMkLst>
          <pc:docMk/>
          <pc:sldMk cId="1181679400" sldId="277"/>
        </pc:sldMkLst>
        <pc:spChg chg="del">
          <ac:chgData name="manuel lacal" userId="1b2568eb-c4f6-446f-9e04-761d0370910f" providerId="ADAL" clId="{723CAF77-E596-4B87-A304-B8E28C318FE4}" dt="2021-01-24T11:08:22.747" v="305" actId="478"/>
          <ac:spMkLst>
            <pc:docMk/>
            <pc:sldMk cId="1181679400" sldId="277"/>
            <ac:spMk id="2" creationId="{88C3AF93-A946-4F8C-8992-7995B5762A1B}"/>
          </ac:spMkLst>
        </pc:spChg>
        <pc:spChg chg="del">
          <ac:chgData name="manuel lacal" userId="1b2568eb-c4f6-446f-9e04-761d0370910f" providerId="ADAL" clId="{723CAF77-E596-4B87-A304-B8E28C318FE4}" dt="2021-01-24T11:08:21.163" v="304" actId="478"/>
          <ac:spMkLst>
            <pc:docMk/>
            <pc:sldMk cId="1181679400" sldId="277"/>
            <ac:spMk id="3" creationId="{1E9E9862-7FB8-416D-95B6-D0180BD50D9E}"/>
          </ac:spMkLst>
        </pc:spChg>
        <pc:spChg chg="add mod">
          <ac:chgData name="manuel lacal" userId="1b2568eb-c4f6-446f-9e04-761d0370910f" providerId="ADAL" clId="{723CAF77-E596-4B87-A304-B8E28C318FE4}" dt="2021-01-24T19:15:54.740" v="371" actId="255"/>
          <ac:spMkLst>
            <pc:docMk/>
            <pc:sldMk cId="1181679400" sldId="277"/>
            <ac:spMk id="5" creationId="{CDD39D4E-C8FA-47D3-AE10-158C0455CF07}"/>
          </ac:spMkLst>
        </pc:spChg>
        <pc:spChg chg="add mod">
          <ac:chgData name="manuel lacal" userId="1b2568eb-c4f6-446f-9e04-761d0370910f" providerId="ADAL" clId="{723CAF77-E596-4B87-A304-B8E28C318FE4}" dt="2021-01-24T11:09:32.441" v="329" actId="1076"/>
          <ac:spMkLst>
            <pc:docMk/>
            <pc:sldMk cId="1181679400" sldId="277"/>
            <ac:spMk id="6" creationId="{CD85FE24-9B5A-465B-AF34-D1EC661C4E14}"/>
          </ac:spMkLst>
        </pc:spChg>
      </pc:sldChg>
      <pc:sldChg chg="addSp delSp modSp new mod">
        <pc:chgData name="manuel lacal" userId="1b2568eb-c4f6-446f-9e04-761d0370910f" providerId="ADAL" clId="{723CAF77-E596-4B87-A304-B8E28C318FE4}" dt="2021-01-24T11:12:30.980" v="369" actId="6549"/>
        <pc:sldMkLst>
          <pc:docMk/>
          <pc:sldMk cId="2676193450" sldId="278"/>
        </pc:sldMkLst>
        <pc:spChg chg="del">
          <ac:chgData name="manuel lacal" userId="1b2568eb-c4f6-446f-9e04-761d0370910f" providerId="ADAL" clId="{723CAF77-E596-4B87-A304-B8E28C318FE4}" dt="2021-01-24T11:12:18.755" v="350" actId="478"/>
          <ac:spMkLst>
            <pc:docMk/>
            <pc:sldMk cId="2676193450" sldId="278"/>
            <ac:spMk id="2" creationId="{A07BBBF5-544E-45F3-84FE-743D858F1FCA}"/>
          </ac:spMkLst>
        </pc:spChg>
        <pc:spChg chg="del">
          <ac:chgData name="manuel lacal" userId="1b2568eb-c4f6-446f-9e04-761d0370910f" providerId="ADAL" clId="{723CAF77-E596-4B87-A304-B8E28C318FE4}" dt="2021-01-24T11:12:17.581" v="349" actId="478"/>
          <ac:spMkLst>
            <pc:docMk/>
            <pc:sldMk cId="2676193450" sldId="278"/>
            <ac:spMk id="3" creationId="{FE3B9CC9-4EC7-4827-BE0E-9F8A7D07EEAD}"/>
          </ac:spMkLst>
        </pc:spChg>
        <pc:spChg chg="add mod">
          <ac:chgData name="manuel lacal" userId="1b2568eb-c4f6-446f-9e04-761d0370910f" providerId="ADAL" clId="{723CAF77-E596-4B87-A304-B8E28C318FE4}" dt="2021-01-24T11:12:30.980" v="369" actId="6549"/>
          <ac:spMkLst>
            <pc:docMk/>
            <pc:sldMk cId="2676193450" sldId="278"/>
            <ac:spMk id="4" creationId="{90110AE0-1972-408F-BDDB-32E4A75B4696}"/>
          </ac:spMkLst>
        </pc:spChg>
      </pc:sldChg>
      <pc:sldChg chg="addSp delSp modSp new mod">
        <pc:chgData name="manuel lacal" userId="1b2568eb-c4f6-446f-9e04-761d0370910f" providerId="ADAL" clId="{723CAF77-E596-4B87-A304-B8E28C318FE4}" dt="2021-01-24T19:28:39.079" v="517" actId="1076"/>
        <pc:sldMkLst>
          <pc:docMk/>
          <pc:sldMk cId="2684049833" sldId="279"/>
        </pc:sldMkLst>
        <pc:spChg chg="del">
          <ac:chgData name="manuel lacal" userId="1b2568eb-c4f6-446f-9e04-761d0370910f" providerId="ADAL" clId="{723CAF77-E596-4B87-A304-B8E28C318FE4}" dt="2021-01-24T19:28:31.150" v="513" actId="478"/>
          <ac:spMkLst>
            <pc:docMk/>
            <pc:sldMk cId="2684049833" sldId="279"/>
            <ac:spMk id="2" creationId="{B0972EDF-8E2B-47FA-A3EE-62EDA0E2F478}"/>
          </ac:spMkLst>
        </pc:spChg>
        <pc:spChg chg="del">
          <ac:chgData name="manuel lacal" userId="1b2568eb-c4f6-446f-9e04-761d0370910f" providerId="ADAL" clId="{723CAF77-E596-4B87-A304-B8E28C318FE4}" dt="2021-01-24T19:28:32.511" v="514" actId="478"/>
          <ac:spMkLst>
            <pc:docMk/>
            <pc:sldMk cId="2684049833" sldId="279"/>
            <ac:spMk id="3" creationId="{C17294EF-E093-4ACB-A6BB-19CC50563F76}"/>
          </ac:spMkLst>
        </pc:spChg>
        <pc:picChg chg="add mod">
          <ac:chgData name="manuel lacal" userId="1b2568eb-c4f6-446f-9e04-761d0370910f" providerId="ADAL" clId="{723CAF77-E596-4B87-A304-B8E28C318FE4}" dt="2021-01-24T19:28:39.079" v="517" actId="1076"/>
          <ac:picMkLst>
            <pc:docMk/>
            <pc:sldMk cId="2684049833" sldId="279"/>
            <ac:picMk id="4" creationId="{FCFB165A-5534-42B3-9983-BF0EA35BC37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EDD86B-280E-492B-9722-1DF380A32E87}" type="datetimeFigureOut">
              <a:rPr lang="it-IT" smtClean="0"/>
              <a:t>21/07/2021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E78A01-BFE7-45A0-BFDC-DA2039AC478E}" type="slidenum">
              <a:rPr lang="it-IT" smtClean="0"/>
              <a:t>‹N›</a:t>
            </a:fld>
            <a:endParaRPr lang="it-IT"/>
          </a:p>
        </p:txBody>
      </p:sp>
    </p:spTree>
    <p:extLst>
      <p:ext uri="{BB962C8B-B14F-4D97-AF65-F5344CB8AC3E}">
        <p14:creationId xmlns:p14="http://schemas.microsoft.com/office/powerpoint/2010/main" val="79867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E66616-188E-4043-A760-446ACA158321}"/>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6A984C83-68D3-42F8-9232-4E4F4B44A2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8E7ABC46-C8A8-4786-8EF0-876FD9E3E7A6}"/>
              </a:ext>
            </a:extLst>
          </p:cNvPr>
          <p:cNvSpPr>
            <a:spLocks noGrp="1"/>
          </p:cNvSpPr>
          <p:nvPr>
            <p:ph type="dt" sz="half" idx="10"/>
          </p:nvPr>
        </p:nvSpPr>
        <p:spPr/>
        <p:txBody>
          <a:bodyPr/>
          <a:lstStyle/>
          <a:p>
            <a:fld id="{3B676595-BBE0-4589-A9EA-C2761D5383AB}" type="datetime1">
              <a:rPr lang="it-IT" smtClean="0"/>
              <a:t>21/07/2021</a:t>
            </a:fld>
            <a:endParaRPr lang="it-IT"/>
          </a:p>
        </p:txBody>
      </p:sp>
      <p:sp>
        <p:nvSpPr>
          <p:cNvPr id="5" name="Segnaposto piè di pagina 4">
            <a:extLst>
              <a:ext uri="{FF2B5EF4-FFF2-40B4-BE49-F238E27FC236}">
                <a16:creationId xmlns:a16="http://schemas.microsoft.com/office/drawing/2014/main" id="{8C78C1C5-E50D-4199-A0BA-469AD8DB2BD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D888F20-B408-4449-ADA4-8300B8CD0A29}"/>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2561852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8864AF-16C4-4988-826E-3165F7DB9787}"/>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7E2D196F-E7E3-4222-AE14-8A8078030D6A}"/>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6B6D3CB-B608-4D5E-86DA-526E2D886BD2}"/>
              </a:ext>
            </a:extLst>
          </p:cNvPr>
          <p:cNvSpPr>
            <a:spLocks noGrp="1"/>
          </p:cNvSpPr>
          <p:nvPr>
            <p:ph type="dt" sz="half" idx="10"/>
          </p:nvPr>
        </p:nvSpPr>
        <p:spPr/>
        <p:txBody>
          <a:bodyPr/>
          <a:lstStyle/>
          <a:p>
            <a:fld id="{1DD0ACE2-9285-491E-8C8F-CDE59C787584}" type="datetime1">
              <a:rPr lang="it-IT" smtClean="0"/>
              <a:t>21/07/2021</a:t>
            </a:fld>
            <a:endParaRPr lang="it-IT"/>
          </a:p>
        </p:txBody>
      </p:sp>
      <p:sp>
        <p:nvSpPr>
          <p:cNvPr id="5" name="Segnaposto piè di pagina 4">
            <a:extLst>
              <a:ext uri="{FF2B5EF4-FFF2-40B4-BE49-F238E27FC236}">
                <a16:creationId xmlns:a16="http://schemas.microsoft.com/office/drawing/2014/main" id="{ED491473-B76C-4830-9E5F-15924998E0D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4773125-3D85-4A9A-9108-803360F3FCB5}"/>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179221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1DE981ED-BDAE-46D5-8183-0C88D0E61D67}"/>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0B423EEF-5E50-4C69-96CF-B6D91C8E3857}"/>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C4F8855-1999-4960-BA3E-AD1345388A1E}"/>
              </a:ext>
            </a:extLst>
          </p:cNvPr>
          <p:cNvSpPr>
            <a:spLocks noGrp="1"/>
          </p:cNvSpPr>
          <p:nvPr>
            <p:ph type="dt" sz="half" idx="10"/>
          </p:nvPr>
        </p:nvSpPr>
        <p:spPr/>
        <p:txBody>
          <a:bodyPr/>
          <a:lstStyle/>
          <a:p>
            <a:fld id="{F928EA33-2033-4815-B9FD-DA841E894F12}" type="datetime1">
              <a:rPr lang="it-IT" smtClean="0"/>
              <a:t>21/07/2021</a:t>
            </a:fld>
            <a:endParaRPr lang="it-IT"/>
          </a:p>
        </p:txBody>
      </p:sp>
      <p:sp>
        <p:nvSpPr>
          <p:cNvPr id="5" name="Segnaposto piè di pagina 4">
            <a:extLst>
              <a:ext uri="{FF2B5EF4-FFF2-40B4-BE49-F238E27FC236}">
                <a16:creationId xmlns:a16="http://schemas.microsoft.com/office/drawing/2014/main" id="{FB3DDB90-A5AA-41EF-8C3A-6496E089795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0C2FA89-123D-4429-BDD3-BA884B5D141D}"/>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2155928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4A222F-238F-48B5-AA81-299FDC1F9CD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AA8F79F8-2B45-4DD0-BAE4-F990B3F7367D}"/>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44D9894-7A8C-4B67-9341-7057AED48E14}"/>
              </a:ext>
            </a:extLst>
          </p:cNvPr>
          <p:cNvSpPr>
            <a:spLocks noGrp="1"/>
          </p:cNvSpPr>
          <p:nvPr>
            <p:ph type="dt" sz="half" idx="10"/>
          </p:nvPr>
        </p:nvSpPr>
        <p:spPr/>
        <p:txBody>
          <a:bodyPr/>
          <a:lstStyle/>
          <a:p>
            <a:fld id="{B5C55A31-E74A-4430-B51B-B9E8EAF50D75}" type="datetime1">
              <a:rPr lang="it-IT" smtClean="0"/>
              <a:t>21/07/2021</a:t>
            </a:fld>
            <a:endParaRPr lang="it-IT"/>
          </a:p>
        </p:txBody>
      </p:sp>
      <p:sp>
        <p:nvSpPr>
          <p:cNvPr id="5" name="Segnaposto piè di pagina 4">
            <a:extLst>
              <a:ext uri="{FF2B5EF4-FFF2-40B4-BE49-F238E27FC236}">
                <a16:creationId xmlns:a16="http://schemas.microsoft.com/office/drawing/2014/main" id="{1C3DD9A7-15AD-4DC0-8CBA-BAD3F96DBDD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D3BD3FE-3074-450D-AAF2-18759D39D812}"/>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3870528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1696D07-0104-43EC-9FB4-804253EF2899}"/>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B05EE532-7A79-46CA-83D0-7611ED50CE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88B8698B-45EB-447E-931A-AEE89C150E81}"/>
              </a:ext>
            </a:extLst>
          </p:cNvPr>
          <p:cNvSpPr>
            <a:spLocks noGrp="1"/>
          </p:cNvSpPr>
          <p:nvPr>
            <p:ph type="dt" sz="half" idx="10"/>
          </p:nvPr>
        </p:nvSpPr>
        <p:spPr/>
        <p:txBody>
          <a:bodyPr/>
          <a:lstStyle/>
          <a:p>
            <a:fld id="{565A8F3C-65C2-42FA-A309-039D6ED50642}" type="datetime1">
              <a:rPr lang="it-IT" smtClean="0"/>
              <a:t>21/07/2021</a:t>
            </a:fld>
            <a:endParaRPr lang="it-IT"/>
          </a:p>
        </p:txBody>
      </p:sp>
      <p:sp>
        <p:nvSpPr>
          <p:cNvPr id="5" name="Segnaposto piè di pagina 4">
            <a:extLst>
              <a:ext uri="{FF2B5EF4-FFF2-40B4-BE49-F238E27FC236}">
                <a16:creationId xmlns:a16="http://schemas.microsoft.com/office/drawing/2014/main" id="{84E3F2F2-18CF-4532-A1C8-1747417BED1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A183239-DF2D-4AAD-B9A2-5967C44BE20F}"/>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3356021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EA4E77-102D-43E0-8A78-151CB264F81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7F45B3E-C2FA-4851-8DB2-2A19FCE6D243}"/>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5AB4B1E0-C718-465C-B7BF-600530361A82}"/>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884F1881-CDA5-46D9-9F23-51E6C6144547}"/>
              </a:ext>
            </a:extLst>
          </p:cNvPr>
          <p:cNvSpPr>
            <a:spLocks noGrp="1"/>
          </p:cNvSpPr>
          <p:nvPr>
            <p:ph type="dt" sz="half" idx="10"/>
          </p:nvPr>
        </p:nvSpPr>
        <p:spPr/>
        <p:txBody>
          <a:bodyPr/>
          <a:lstStyle/>
          <a:p>
            <a:fld id="{ED330C2E-FE49-4AD6-8A2C-FB416E5FD02C}" type="datetime1">
              <a:rPr lang="it-IT" smtClean="0"/>
              <a:t>21/07/2021</a:t>
            </a:fld>
            <a:endParaRPr lang="it-IT"/>
          </a:p>
        </p:txBody>
      </p:sp>
      <p:sp>
        <p:nvSpPr>
          <p:cNvPr id="6" name="Segnaposto piè di pagina 5">
            <a:extLst>
              <a:ext uri="{FF2B5EF4-FFF2-40B4-BE49-F238E27FC236}">
                <a16:creationId xmlns:a16="http://schemas.microsoft.com/office/drawing/2014/main" id="{E3BEDEE5-A7DA-4692-A3C2-68FC6FD97F9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378F8B5A-21D6-4156-B96F-4D0F5BF43B4E}"/>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2864336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45FFA0-3161-4CEE-8B65-DA7C08F4DAC7}"/>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CD668B2F-12C7-4CE4-854C-6A1D377E8B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6F3E5D1A-EC7C-4306-8723-E47926565B40}"/>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A7A2BA6E-8B5A-4B7C-8202-E6DBF0BA94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46BF8F33-F121-45E5-AB27-C0EE50CC974A}"/>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ECC1F013-2A20-4D0E-BA7D-D9258E146227}"/>
              </a:ext>
            </a:extLst>
          </p:cNvPr>
          <p:cNvSpPr>
            <a:spLocks noGrp="1"/>
          </p:cNvSpPr>
          <p:nvPr>
            <p:ph type="dt" sz="half" idx="10"/>
          </p:nvPr>
        </p:nvSpPr>
        <p:spPr/>
        <p:txBody>
          <a:bodyPr/>
          <a:lstStyle/>
          <a:p>
            <a:fld id="{586EF280-FE21-4B48-AC1B-55D693DDD99E}" type="datetime1">
              <a:rPr lang="it-IT" smtClean="0"/>
              <a:t>21/07/2021</a:t>
            </a:fld>
            <a:endParaRPr lang="it-IT"/>
          </a:p>
        </p:txBody>
      </p:sp>
      <p:sp>
        <p:nvSpPr>
          <p:cNvPr id="8" name="Segnaposto piè di pagina 7">
            <a:extLst>
              <a:ext uri="{FF2B5EF4-FFF2-40B4-BE49-F238E27FC236}">
                <a16:creationId xmlns:a16="http://schemas.microsoft.com/office/drawing/2014/main" id="{9B0D96A2-0FDD-4DE8-A358-204BA8E713C5}"/>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4F33E429-12BD-4A79-A9D7-06D219F0192D}"/>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1807708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99B17B-AF1B-45C1-87BA-D83F2310BA97}"/>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7B67CA3A-AE85-4391-9876-16E38911270C}"/>
              </a:ext>
            </a:extLst>
          </p:cNvPr>
          <p:cNvSpPr>
            <a:spLocks noGrp="1"/>
          </p:cNvSpPr>
          <p:nvPr>
            <p:ph type="dt" sz="half" idx="10"/>
          </p:nvPr>
        </p:nvSpPr>
        <p:spPr/>
        <p:txBody>
          <a:bodyPr/>
          <a:lstStyle/>
          <a:p>
            <a:fld id="{AB737C1D-8AD7-418D-A58A-C13A4FD5E7FD}" type="datetime1">
              <a:rPr lang="it-IT" smtClean="0"/>
              <a:t>21/07/2021</a:t>
            </a:fld>
            <a:endParaRPr lang="it-IT"/>
          </a:p>
        </p:txBody>
      </p:sp>
      <p:sp>
        <p:nvSpPr>
          <p:cNvPr id="4" name="Segnaposto piè di pagina 3">
            <a:extLst>
              <a:ext uri="{FF2B5EF4-FFF2-40B4-BE49-F238E27FC236}">
                <a16:creationId xmlns:a16="http://schemas.microsoft.com/office/drawing/2014/main" id="{38639F76-01AB-4FD3-AACA-4B1B8CBBE940}"/>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10BE57BA-7BC2-4906-94D7-78B13B5F2094}"/>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742314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7023815E-AABD-4AFE-92FB-363ADD0D53AE}"/>
              </a:ext>
            </a:extLst>
          </p:cNvPr>
          <p:cNvSpPr>
            <a:spLocks noGrp="1"/>
          </p:cNvSpPr>
          <p:nvPr>
            <p:ph type="dt" sz="half" idx="10"/>
          </p:nvPr>
        </p:nvSpPr>
        <p:spPr/>
        <p:txBody>
          <a:bodyPr/>
          <a:lstStyle/>
          <a:p>
            <a:fld id="{6E9E57E1-69E6-4600-B06A-65890D4CAB9E}" type="datetime1">
              <a:rPr lang="it-IT" smtClean="0"/>
              <a:t>21/07/2021</a:t>
            </a:fld>
            <a:endParaRPr lang="it-IT"/>
          </a:p>
        </p:txBody>
      </p:sp>
      <p:sp>
        <p:nvSpPr>
          <p:cNvPr id="3" name="Segnaposto piè di pagina 2">
            <a:extLst>
              <a:ext uri="{FF2B5EF4-FFF2-40B4-BE49-F238E27FC236}">
                <a16:creationId xmlns:a16="http://schemas.microsoft.com/office/drawing/2014/main" id="{931F1682-1757-4CB0-92CE-284C3BBE99EA}"/>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EDEAF517-DE18-44A8-8798-881603079472}"/>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3408006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AC7C03-9860-48D7-BFF2-15F1252C2570}"/>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4398FB8-64B5-4224-8E72-17982CD8A1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F0E49BE9-870B-43A8-997B-3E46267715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0D06004F-29E3-407B-BF84-4422B990E89D}"/>
              </a:ext>
            </a:extLst>
          </p:cNvPr>
          <p:cNvSpPr>
            <a:spLocks noGrp="1"/>
          </p:cNvSpPr>
          <p:nvPr>
            <p:ph type="dt" sz="half" idx="10"/>
          </p:nvPr>
        </p:nvSpPr>
        <p:spPr/>
        <p:txBody>
          <a:bodyPr/>
          <a:lstStyle/>
          <a:p>
            <a:fld id="{DC0312B0-8B9E-438D-9F76-948857386D9E}" type="datetime1">
              <a:rPr lang="it-IT" smtClean="0"/>
              <a:t>21/07/2021</a:t>
            </a:fld>
            <a:endParaRPr lang="it-IT"/>
          </a:p>
        </p:txBody>
      </p:sp>
      <p:sp>
        <p:nvSpPr>
          <p:cNvPr id="6" name="Segnaposto piè di pagina 5">
            <a:extLst>
              <a:ext uri="{FF2B5EF4-FFF2-40B4-BE49-F238E27FC236}">
                <a16:creationId xmlns:a16="http://schemas.microsoft.com/office/drawing/2014/main" id="{57CD56C6-D00F-4871-B00C-70215AE28EBC}"/>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03E466C-B173-4241-98DB-E0B57F19738F}"/>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3391904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ABDC793-3A9F-406C-9932-8F3E45010136}"/>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21E49C86-8EE3-4468-ABF6-82FB461121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A3CADEA0-82AE-468F-BCA1-A720B7BC82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3F7383A-69AE-4C71-B4C4-A5ABEE88D731}"/>
              </a:ext>
            </a:extLst>
          </p:cNvPr>
          <p:cNvSpPr>
            <a:spLocks noGrp="1"/>
          </p:cNvSpPr>
          <p:nvPr>
            <p:ph type="dt" sz="half" idx="10"/>
          </p:nvPr>
        </p:nvSpPr>
        <p:spPr/>
        <p:txBody>
          <a:bodyPr/>
          <a:lstStyle/>
          <a:p>
            <a:fld id="{47D17DD8-37CB-4283-B345-1524A3679EB3}" type="datetime1">
              <a:rPr lang="it-IT" smtClean="0"/>
              <a:t>21/07/2021</a:t>
            </a:fld>
            <a:endParaRPr lang="it-IT"/>
          </a:p>
        </p:txBody>
      </p:sp>
      <p:sp>
        <p:nvSpPr>
          <p:cNvPr id="6" name="Segnaposto piè di pagina 5">
            <a:extLst>
              <a:ext uri="{FF2B5EF4-FFF2-40B4-BE49-F238E27FC236}">
                <a16:creationId xmlns:a16="http://schemas.microsoft.com/office/drawing/2014/main" id="{3746A5F9-DB6A-4C06-9134-D122E4B3D9C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B6E4BE1-3827-4F85-9BF0-7B378ECB9F8B}"/>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549962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89CD691D-5803-4919-B72A-5EA37B0712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CBBD3563-CBD5-4907-AD9E-BB78BDDD39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D098221-CB70-4989-BC9B-F495FAFA6C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F62F31-A1D9-4D4D-92B4-D1E9854CFEF2}" type="datetime1">
              <a:rPr lang="it-IT" smtClean="0"/>
              <a:t>21/07/2021</a:t>
            </a:fld>
            <a:endParaRPr lang="it-IT"/>
          </a:p>
        </p:txBody>
      </p:sp>
      <p:sp>
        <p:nvSpPr>
          <p:cNvPr id="5" name="Segnaposto piè di pagina 4">
            <a:extLst>
              <a:ext uri="{FF2B5EF4-FFF2-40B4-BE49-F238E27FC236}">
                <a16:creationId xmlns:a16="http://schemas.microsoft.com/office/drawing/2014/main" id="{07D72FAB-8D04-427B-94FA-402C0325A5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0CFE1DFB-86A6-49B8-8C00-B21F868230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50D8E8-CC17-4C1D-B91E-CA9787725759}" type="slidenum">
              <a:rPr lang="it-IT" smtClean="0"/>
              <a:t>‹N›</a:t>
            </a:fld>
            <a:endParaRPr lang="it-IT"/>
          </a:p>
        </p:txBody>
      </p:sp>
    </p:spTree>
    <p:extLst>
      <p:ext uri="{BB962C8B-B14F-4D97-AF65-F5344CB8AC3E}">
        <p14:creationId xmlns:p14="http://schemas.microsoft.com/office/powerpoint/2010/main" val="2731874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1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1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1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CSSEGISandData/COVID-19/tree/master/csse_covid_19_data/csse_covid_19_time_series" TargetMode="External"/><Relationship Id="rId2" Type="http://schemas.openxmlformats.org/officeDocument/2006/relationships/hyperlink" Target="https://raw.githubusercontent.com/pcm-dpc/COVID-19/master/dati-andamento-nazionale/dpc-covid19-ita-andamento-nazionale.csv" TargetMode="External"/><Relationship Id="rId1" Type="http://schemas.openxmlformats.org/officeDocument/2006/relationships/slideLayout" Target="../slideLayouts/slideLayout2.xml"/><Relationship Id="rId5" Type="http://schemas.openxmlformats.org/officeDocument/2006/relationships/image" Target="../media/image77.jpg"/><Relationship Id="rId4" Type="http://schemas.openxmlformats.org/officeDocument/2006/relationships/image" Target="../media/image7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2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2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11" Type="http://schemas.openxmlformats.org/officeDocument/2006/relationships/image" Target="../media/image5.png"/><Relationship Id="rId10" Type="http://schemas.openxmlformats.org/officeDocument/2006/relationships/image" Target="../media/image11.png"/><Relationship Id="rId9" Type="http://schemas.openxmlformats.org/officeDocument/2006/relationships/image" Target="../media/image10.png"/><Relationship Id="rId1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13" Type="http://schemas.openxmlformats.org/officeDocument/2006/relationships/image" Target="../media/image34.png"/><Relationship Id="rId18" Type="http://schemas.openxmlformats.org/officeDocument/2006/relationships/image" Target="../media/image29.png"/><Relationship Id="rId7" Type="http://schemas.openxmlformats.org/officeDocument/2006/relationships/image" Target="../media/image27.png"/><Relationship Id="rId12" Type="http://schemas.openxmlformats.org/officeDocument/2006/relationships/image" Target="../media/image23.png"/><Relationship Id="rId17" Type="http://schemas.openxmlformats.org/officeDocument/2006/relationships/image" Target="../media/image25.png"/><Relationship Id="rId16" Type="http://schemas.openxmlformats.org/officeDocument/2006/relationships/image" Target="../media/image26.png"/><Relationship Id="rId20"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2.png"/><Relationship Id="rId15" Type="http://schemas.openxmlformats.org/officeDocument/2006/relationships/image" Target="../media/image24.png"/><Relationship Id="rId10" Type="http://schemas.openxmlformats.org/officeDocument/2006/relationships/image" Target="../media/image31.png"/><Relationship Id="rId19" Type="http://schemas.openxmlformats.org/officeDocument/2006/relationships/image" Target="../media/image33.png"/><Relationship Id="rId9" Type="http://schemas.openxmlformats.org/officeDocument/2006/relationships/image" Target="../media/image30.png"/><Relationship Id="rId14" Type="http://schemas.openxmlformats.org/officeDocument/2006/relationships/image" Target="../media/image35.png"/></Relationships>
</file>

<file path=ppt/slides/_rels/slide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80.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40.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7564B0-F31A-411E-B1D7-99834A82C356}"/>
              </a:ext>
            </a:extLst>
          </p:cNvPr>
          <p:cNvSpPr>
            <a:spLocks noGrp="1"/>
          </p:cNvSpPr>
          <p:nvPr>
            <p:ph type="ctrTitle"/>
          </p:nvPr>
        </p:nvSpPr>
        <p:spPr>
          <a:xfrm>
            <a:off x="2475730" y="1997894"/>
            <a:ext cx="7240539" cy="2067710"/>
          </a:xfrm>
        </p:spPr>
        <p:txBody>
          <a:bodyPr>
            <a:noAutofit/>
          </a:bodyPr>
          <a:lstStyle/>
          <a:p>
            <a:r>
              <a:rPr lang="en-US" sz="3200" b="1" i="0" u="none" strike="noStrike" baseline="0" dirty="0">
                <a:latin typeface="Times New Roman" panose="02020603050405020304" pitchFamily="18" charset="0"/>
                <a:cs typeface="Times New Roman" panose="02020603050405020304" pitchFamily="18" charset="0"/>
              </a:rPr>
              <a:t>Limits </a:t>
            </a:r>
            <a:r>
              <a:rPr lang="en-US" sz="3200" b="1" dirty="0">
                <a:latin typeface="Times New Roman" panose="02020603050405020304" pitchFamily="18" charset="0"/>
                <a:cs typeface="Times New Roman" panose="02020603050405020304" pitchFamily="18" charset="0"/>
              </a:rPr>
              <a:t>on forecasting </a:t>
            </a:r>
            <a:r>
              <a:rPr lang="en-US" sz="3200" b="1" i="0" u="none" strike="noStrike" baseline="0" dirty="0">
                <a:latin typeface="Times New Roman" panose="02020603050405020304" pitchFamily="18" charset="0"/>
                <a:cs typeface="Times New Roman" panose="02020603050405020304" pitchFamily="18" charset="0"/>
              </a:rPr>
              <a:t>the trend, peak and the end of an</a:t>
            </a:r>
            <a:br>
              <a:rPr lang="en-US" sz="3200" b="1" i="0" u="none" strike="noStrike" baseline="0" dirty="0">
                <a:latin typeface="Times New Roman" panose="02020603050405020304" pitchFamily="18" charset="0"/>
                <a:cs typeface="Times New Roman" panose="02020603050405020304" pitchFamily="18" charset="0"/>
              </a:rPr>
            </a:br>
            <a:r>
              <a:rPr lang="en-US" sz="3200" b="1" i="0" u="none" strike="noStrike" baseline="0" dirty="0">
                <a:latin typeface="Times New Roman" panose="02020603050405020304" pitchFamily="18" charset="0"/>
                <a:cs typeface="Times New Roman" panose="02020603050405020304" pitchFamily="18" charset="0"/>
              </a:rPr>
              <a:t>expanding epidemic while the</a:t>
            </a:r>
            <a:br>
              <a:rPr lang="en-US" sz="3200" b="1" i="0" u="none" strike="noStrike" baseline="0" dirty="0">
                <a:latin typeface="Times New Roman" panose="02020603050405020304" pitchFamily="18" charset="0"/>
                <a:cs typeface="Times New Roman" panose="02020603050405020304" pitchFamily="18" charset="0"/>
              </a:rPr>
            </a:br>
            <a:r>
              <a:rPr lang="it-IT" sz="3200" b="1" i="0" u="none" strike="noStrike" baseline="0" dirty="0">
                <a:latin typeface="Times New Roman" panose="02020603050405020304" pitchFamily="18" charset="0"/>
                <a:cs typeface="Times New Roman" panose="02020603050405020304" pitchFamily="18" charset="0"/>
              </a:rPr>
              <a:t>epidemic is still spreading</a:t>
            </a:r>
            <a:endParaRPr lang="it-IT" sz="3200" b="1" dirty="0">
              <a:latin typeface="Times New Roman" panose="02020603050405020304" pitchFamily="18" charset="0"/>
              <a:cs typeface="Times New Roman" panose="02020603050405020304" pitchFamily="18" charset="0"/>
            </a:endParaRPr>
          </a:p>
        </p:txBody>
      </p:sp>
      <p:pic>
        <p:nvPicPr>
          <p:cNvPr id="15" name="Immagine 751">
            <a:extLst>
              <a:ext uri="{FF2B5EF4-FFF2-40B4-BE49-F238E27FC236}">
                <a16:creationId xmlns:a16="http://schemas.microsoft.com/office/drawing/2014/main" id="{32F929C1-C552-4B1C-A964-05AA7026BFD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7078" y="647048"/>
            <a:ext cx="1027682" cy="1027682"/>
          </a:xfrm>
          <a:prstGeom prst="rect">
            <a:avLst/>
          </a:prstGeom>
          <a:noFill/>
          <a:extLst>
            <a:ext uri="{909E8E84-426E-40DD-AFC4-6F175D3DCCD1}">
              <a14:hiddenFill xmlns:a14="http://schemas.microsoft.com/office/drawing/2010/main">
                <a:solidFill>
                  <a:srgbClr val="FFFFFF"/>
                </a:solidFill>
              </a14:hiddenFill>
            </a:ext>
          </a:extLst>
        </p:spPr>
      </p:pic>
      <p:sp>
        <p:nvSpPr>
          <p:cNvPr id="16" name="CasellaDiTesto 15">
            <a:extLst>
              <a:ext uri="{FF2B5EF4-FFF2-40B4-BE49-F238E27FC236}">
                <a16:creationId xmlns:a16="http://schemas.microsoft.com/office/drawing/2014/main" id="{8A162673-7D51-4E97-A69A-EE59223F68F8}"/>
              </a:ext>
            </a:extLst>
          </p:cNvPr>
          <p:cNvSpPr txBox="1"/>
          <p:nvPr/>
        </p:nvSpPr>
        <p:spPr>
          <a:xfrm>
            <a:off x="1390919" y="4942766"/>
            <a:ext cx="2220685" cy="369332"/>
          </a:xfrm>
          <a:prstGeom prst="rect">
            <a:avLst/>
          </a:prstGeom>
          <a:noFill/>
        </p:spPr>
        <p:txBody>
          <a:bodyPr wrap="square" rtlCol="0">
            <a:spAutoFit/>
          </a:bodyPr>
          <a:lstStyle/>
          <a:p>
            <a:r>
              <a:rPr lang="it-IT" b="1">
                <a:latin typeface="Times New Roman" panose="02020603050405020304" pitchFamily="18" charset="0"/>
                <a:cs typeface="Times New Roman" panose="02020603050405020304" pitchFamily="18" charset="0"/>
              </a:rPr>
              <a:t>Manuel Lacal</a:t>
            </a:r>
          </a:p>
        </p:txBody>
      </p:sp>
      <p:sp>
        <p:nvSpPr>
          <p:cNvPr id="18" name="CasellaDiTesto 17">
            <a:extLst>
              <a:ext uri="{FF2B5EF4-FFF2-40B4-BE49-F238E27FC236}">
                <a16:creationId xmlns:a16="http://schemas.microsoft.com/office/drawing/2014/main" id="{D3B875D7-22B3-4D4E-A11C-846BD795F488}"/>
              </a:ext>
            </a:extLst>
          </p:cNvPr>
          <p:cNvSpPr txBox="1"/>
          <p:nvPr/>
        </p:nvSpPr>
        <p:spPr>
          <a:xfrm>
            <a:off x="8943805" y="4665767"/>
            <a:ext cx="2187615" cy="646331"/>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altLang="zh-CN" sz="1800" b="1" i="0" u="none" strike="noStrike" kern="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Anno Accademico 2019/2020</a:t>
            </a:r>
            <a:endParaRPr kumimoji="0" lang="it-IT"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477875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13AB578-6D0B-479B-A41C-919A5D4356B5}"/>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until peak (1° wave Italy) </a:t>
            </a:r>
          </a:p>
        </p:txBody>
      </p:sp>
      <mc:AlternateContent xmlns:mc="http://schemas.openxmlformats.org/markup-compatibility/2006">
        <mc:Choice xmlns:a14="http://schemas.microsoft.com/office/drawing/2010/main" Requires="a14">
          <p:graphicFrame>
            <p:nvGraphicFramePr>
              <p:cNvPr id="6" name="Tabella 9">
                <a:extLst>
                  <a:ext uri="{FF2B5EF4-FFF2-40B4-BE49-F238E27FC236}">
                    <a16:creationId xmlns:a16="http://schemas.microsoft.com/office/drawing/2014/main" id="{E9EC93C2-511E-45E6-A567-F67D3060DD5E}"/>
                  </a:ext>
                </a:extLst>
              </p:cNvPr>
              <p:cNvGraphicFramePr>
                <a:graphicFrameLocks noGrp="1"/>
              </p:cNvGraphicFramePr>
              <p:nvPr/>
            </p:nvGraphicFramePr>
            <p:xfrm>
              <a:off x="7542398" y="3038381"/>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2</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Median </a:t>
                          </a:r>
                          <a14:m>
                            <m:oMath xmlns:m="http://schemas.openxmlformats.org/officeDocument/2006/math">
                              <m:r>
                                <a:rPr kumimoji="0" lang="it-IT"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it-IT" sz="1400" b="1" i="1" dirty="0">
                              <a:latin typeface="Times New Roman" panose="02020603050405020304" pitchFamily="18" charset="0"/>
                              <a:cs typeface="Times New Roman" panose="02020603050405020304" pitchFamily="18" charset="0"/>
                            </a:rPr>
                            <a:t>Std</a:t>
                          </a:r>
                          <a:endParaRPr lang="en-GB" sz="1400" b="1" i="1"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it-IT" sz="1400" b="1" i="1" noProof="1" dirty="0" smtClean="0">
                                        <a:latin typeface="Cambria Math" panose="02040503050406030204" pitchFamily="18" charset="0"/>
                                        <a:cs typeface="Times New Roman" panose="02020603050405020304" pitchFamily="18" charset="0"/>
                                      </a:rPr>
                                    </m:ctrlPr>
                                  </m:accPr>
                                  <m:e>
                                    <m:r>
                                      <a:rPr lang="it-IT" sz="1400" b="1" i="1" noProof="1" dirty="0">
                                        <a:latin typeface="Cambria Math" panose="02040503050406030204" pitchFamily="18" charset="0"/>
                                        <a:cs typeface="Times New Roman" panose="02020603050405020304" pitchFamily="18" charset="0"/>
                                      </a:rPr>
                                      <m:t>𝑹</m:t>
                                    </m:r>
                                  </m:e>
                                </m:acc>
                              </m:oMath>
                            </m:oMathPara>
                          </a14:m>
                          <a:endParaRPr lang="en-GB" sz="1400" b="1"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25457031"/>
                      </a:ext>
                    </a:extLst>
                  </a:tr>
                  <a:tr h="370840">
                    <a:tc>
                      <a:txBody>
                        <a:bodyPr/>
                        <a:lstStyle/>
                        <a:p>
                          <a:pPr/>
                          <a14:m>
                            <m:oMathPara xmlns:m="http://schemas.openxmlformats.org/officeDocument/2006/math">
                              <m:oMathParaPr>
                                <m:jc m:val="centerGroup"/>
                              </m:oMathParaPr>
                              <m:oMath xmlns:m="http://schemas.openxmlformats.org/officeDocument/2006/math">
                                <m:r>
                                  <a:rPr lang="it-IT" sz="1400" b="1" i="1" smtClean="0">
                                    <a:latin typeface="Cambria Math" panose="02040503050406030204" pitchFamily="18" charset="0"/>
                                  </a:rPr>
                                  <m:t>𝜷</m:t>
                                </m:r>
                              </m:oMath>
                            </m:oMathPara>
                          </a14:m>
                          <a:endParaRPr lang="it-IT"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0.243±0.002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1.0001</m:t>
                                </m:r>
                              </m:oMath>
                            </m:oMathPara>
                          </a14:m>
                          <a:endParaRPr lang="en-GB" sz="1600" dirty="0"/>
                        </a:p>
                      </a:txBody>
                      <a:tcPr/>
                    </a:tc>
                    <a:extLst>
                      <a:ext uri="{0D108BD9-81ED-4DB2-BD59-A6C34878D82A}">
                        <a16:rowId xmlns:a16="http://schemas.microsoft.com/office/drawing/2014/main" val="15967133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𝝁</m:t>
                                </m:r>
                              </m:oMath>
                            </m:oMathPara>
                          </a14:m>
                          <a:endParaRPr kumimoji="0" lang="it-IT" sz="1400" b="1"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0.027±0.001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03249805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0.0493±0.0008</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4562498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0.0002±0.000</m:t>
                                </m:r>
                                <m:r>
                                  <m:rPr>
                                    <m:nor/>
                                  </m:rPr>
                                  <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m:t>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1079004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𝑰</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0.054±0.005</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5261966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𝑿</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0.32±0.03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039203670"/>
                      </a:ext>
                    </a:extLst>
                  </a:tr>
                </a:tbl>
              </a:graphicData>
            </a:graphic>
          </p:graphicFrame>
        </mc:Choice>
        <mc:Fallback>
          <p:graphicFrame>
            <p:nvGraphicFramePr>
              <p:cNvPr id="6" name="Tabella 9">
                <a:extLst>
                  <a:ext uri="{FF2B5EF4-FFF2-40B4-BE49-F238E27FC236}">
                    <a16:creationId xmlns:a16="http://schemas.microsoft.com/office/drawing/2014/main" id="{E9EC93C2-511E-45E6-A567-F67D3060DD5E}"/>
                  </a:ext>
                </a:extLst>
              </p:cNvPr>
              <p:cNvGraphicFramePr>
                <a:graphicFrameLocks noGrp="1"/>
              </p:cNvGraphicFramePr>
              <p:nvPr/>
            </p:nvGraphicFramePr>
            <p:xfrm>
              <a:off x="7542398" y="3038381"/>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2</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endParaRPr lang="en-US"/>
                        </a:p>
                      </a:txBody>
                      <a:tcPr>
                        <a:blipFill>
                          <a:blip r:embed="rId2"/>
                          <a:stretch>
                            <a:fillRect l="-80444" t="-101639" r="-61333" b="-700000"/>
                          </a:stretch>
                        </a:blipFill>
                      </a:tcPr>
                    </a:tc>
                    <a:tc>
                      <a:txBody>
                        <a:bodyPr/>
                        <a:lstStyle/>
                        <a:p>
                          <a:endParaRPr lang="en-US"/>
                        </a:p>
                      </a:txBody>
                      <a:tcPr>
                        <a:blipFill>
                          <a:blip r:embed="rId2"/>
                          <a:stretch>
                            <a:fillRect l="-302985" t="-101639" r="-2985" b="-700000"/>
                          </a:stretch>
                        </a:blipFill>
                      </a:tcPr>
                    </a:tc>
                    <a:extLst>
                      <a:ext uri="{0D108BD9-81ED-4DB2-BD59-A6C34878D82A}">
                        <a16:rowId xmlns:a16="http://schemas.microsoft.com/office/drawing/2014/main" val="3725457031"/>
                      </a:ext>
                    </a:extLst>
                  </a:tr>
                  <a:tr h="370840">
                    <a:tc>
                      <a:txBody>
                        <a:bodyPr/>
                        <a:lstStyle/>
                        <a:p>
                          <a:endParaRPr lang="en-US"/>
                        </a:p>
                      </a:txBody>
                      <a:tcPr>
                        <a:blipFill>
                          <a:blip r:embed="rId2"/>
                          <a:stretch>
                            <a:fillRect l="-556" t="-201639" r="-201667" b="-600000"/>
                          </a:stretch>
                        </a:blipFill>
                      </a:tcPr>
                    </a:tc>
                    <a:tc>
                      <a:txBody>
                        <a:bodyPr/>
                        <a:lstStyle/>
                        <a:p>
                          <a:endParaRPr lang="en-US"/>
                        </a:p>
                      </a:txBody>
                      <a:tcPr>
                        <a:blipFill>
                          <a:blip r:embed="rId2"/>
                          <a:stretch>
                            <a:fillRect l="-80444" t="-201639" r="-61333" b="-600000"/>
                          </a:stretch>
                        </a:blipFill>
                      </a:tcPr>
                    </a:tc>
                    <a:tc>
                      <a:txBody>
                        <a:bodyPr/>
                        <a:lstStyle/>
                        <a:p>
                          <a:endParaRPr lang="en-US"/>
                        </a:p>
                      </a:txBody>
                      <a:tcPr>
                        <a:blipFill>
                          <a:blip r:embed="rId2"/>
                          <a:stretch>
                            <a:fillRect l="-302985" t="-201639" r="-2985" b="-600000"/>
                          </a:stretch>
                        </a:blipFill>
                      </a:tcPr>
                    </a:tc>
                    <a:extLst>
                      <a:ext uri="{0D108BD9-81ED-4DB2-BD59-A6C34878D82A}">
                        <a16:rowId xmlns:a16="http://schemas.microsoft.com/office/drawing/2014/main" val="1596713385"/>
                      </a:ext>
                    </a:extLst>
                  </a:tr>
                  <a:tr h="472440">
                    <a:tc>
                      <a:txBody>
                        <a:bodyPr/>
                        <a:lstStyle/>
                        <a:p>
                          <a:endParaRPr lang="en-US"/>
                        </a:p>
                      </a:txBody>
                      <a:tcPr>
                        <a:blipFill>
                          <a:blip r:embed="rId2"/>
                          <a:stretch>
                            <a:fillRect l="-556" t="-235897" r="-201667" b="-369231"/>
                          </a:stretch>
                        </a:blipFill>
                      </a:tcPr>
                    </a:tc>
                    <a:tc>
                      <a:txBody>
                        <a:bodyPr/>
                        <a:lstStyle/>
                        <a:p>
                          <a:endParaRPr lang="en-US"/>
                        </a:p>
                      </a:txBody>
                      <a:tcPr>
                        <a:blipFill>
                          <a:blip r:embed="rId2"/>
                          <a:stretch>
                            <a:fillRect l="-80444" t="-235897" r="-61333" b="-369231"/>
                          </a:stretch>
                        </a:blipFill>
                      </a:tcPr>
                    </a:tc>
                    <a:tc>
                      <a:txBody>
                        <a:bodyPr/>
                        <a:lstStyle/>
                        <a:p>
                          <a:endParaRPr lang="en-US"/>
                        </a:p>
                      </a:txBody>
                      <a:tcPr>
                        <a:blipFill>
                          <a:blip r:embed="rId2"/>
                          <a:stretch>
                            <a:fillRect l="-302985" t="-235897" r="-2985" b="-369231"/>
                          </a:stretch>
                        </a:blipFill>
                      </a:tcPr>
                    </a:tc>
                    <a:extLst>
                      <a:ext uri="{0D108BD9-81ED-4DB2-BD59-A6C34878D82A}">
                        <a16:rowId xmlns:a16="http://schemas.microsoft.com/office/drawing/2014/main" val="4032498058"/>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80444" t="-340260" r="-61333" b="-274026"/>
                          </a:stretch>
                        </a:blipFill>
                      </a:tcPr>
                    </a:tc>
                    <a:tc>
                      <a:txBody>
                        <a:bodyPr/>
                        <a:lstStyle/>
                        <a:p>
                          <a:endParaRPr lang="en-US"/>
                        </a:p>
                      </a:txBody>
                      <a:tcPr>
                        <a:blipFill>
                          <a:blip r:embed="rId2"/>
                          <a:stretch>
                            <a:fillRect l="-302985" t="-340260" r="-2985" b="-274026"/>
                          </a:stretch>
                        </a:blipFill>
                      </a:tcPr>
                    </a:tc>
                    <a:extLst>
                      <a:ext uri="{0D108BD9-81ED-4DB2-BD59-A6C34878D82A}">
                        <a16:rowId xmlns:a16="http://schemas.microsoft.com/office/drawing/2014/main" val="3456249853"/>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80444" t="-434615" r="-61333" b="-170513"/>
                          </a:stretch>
                        </a:blipFill>
                      </a:tcPr>
                    </a:tc>
                    <a:tc>
                      <a:txBody>
                        <a:bodyPr/>
                        <a:lstStyle/>
                        <a:p>
                          <a:endParaRPr lang="en-US"/>
                        </a:p>
                      </a:txBody>
                      <a:tcPr>
                        <a:blipFill>
                          <a:blip r:embed="rId2"/>
                          <a:stretch>
                            <a:fillRect l="-302985" t="-434615" r="-2985" b="-170513"/>
                          </a:stretch>
                        </a:blipFill>
                      </a:tcPr>
                    </a:tc>
                    <a:extLst>
                      <a:ext uri="{0D108BD9-81ED-4DB2-BD59-A6C34878D82A}">
                        <a16:rowId xmlns:a16="http://schemas.microsoft.com/office/drawing/2014/main" val="2107900461"/>
                      </a:ext>
                    </a:extLst>
                  </a:tr>
                  <a:tr h="426720">
                    <a:tc>
                      <a:txBody>
                        <a:bodyPr/>
                        <a:lstStyle/>
                        <a:p>
                          <a:endParaRPr lang="en-US"/>
                        </a:p>
                      </a:txBody>
                      <a:tcPr>
                        <a:blipFill>
                          <a:blip r:embed="rId2"/>
                          <a:stretch>
                            <a:fillRect l="-556" t="-595714" r="-201667" b="-90000"/>
                          </a:stretch>
                        </a:blipFill>
                      </a:tcPr>
                    </a:tc>
                    <a:tc>
                      <a:txBody>
                        <a:bodyPr/>
                        <a:lstStyle/>
                        <a:p>
                          <a:endParaRPr lang="en-US"/>
                        </a:p>
                      </a:txBody>
                      <a:tcPr>
                        <a:blipFill>
                          <a:blip r:embed="rId2"/>
                          <a:stretch>
                            <a:fillRect l="-80444" t="-595714" r="-61333" b="-90000"/>
                          </a:stretch>
                        </a:blipFill>
                      </a:tcPr>
                    </a:tc>
                    <a:tc>
                      <a:txBody>
                        <a:bodyPr/>
                        <a:lstStyle/>
                        <a:p>
                          <a:endParaRPr lang="en-US"/>
                        </a:p>
                      </a:txBody>
                      <a:tcPr>
                        <a:blipFill>
                          <a:blip r:embed="rId2"/>
                          <a:stretch>
                            <a:fillRect l="-302985" t="-595714" r="-2985" b="-90000"/>
                          </a:stretch>
                        </a:blipFill>
                      </a:tcPr>
                    </a:tc>
                    <a:extLst>
                      <a:ext uri="{0D108BD9-81ED-4DB2-BD59-A6C34878D82A}">
                        <a16:rowId xmlns:a16="http://schemas.microsoft.com/office/drawing/2014/main" val="3526196610"/>
                      </a:ext>
                    </a:extLst>
                  </a:tr>
                  <a:tr h="370840">
                    <a:tc>
                      <a:txBody>
                        <a:bodyPr/>
                        <a:lstStyle/>
                        <a:p>
                          <a:endParaRPr lang="en-US"/>
                        </a:p>
                      </a:txBody>
                      <a:tcPr>
                        <a:blipFill>
                          <a:blip r:embed="rId2"/>
                          <a:stretch>
                            <a:fillRect l="-556" t="-798361" r="-201667" b="-3279"/>
                          </a:stretch>
                        </a:blipFill>
                      </a:tcPr>
                    </a:tc>
                    <a:tc>
                      <a:txBody>
                        <a:bodyPr/>
                        <a:lstStyle/>
                        <a:p>
                          <a:endParaRPr lang="en-US"/>
                        </a:p>
                      </a:txBody>
                      <a:tcPr>
                        <a:blipFill>
                          <a:blip r:embed="rId2"/>
                          <a:stretch>
                            <a:fillRect l="-80444" t="-798361" r="-61333" b="-3279"/>
                          </a:stretch>
                        </a:blipFill>
                      </a:tcPr>
                    </a:tc>
                    <a:tc>
                      <a:txBody>
                        <a:bodyPr/>
                        <a:lstStyle/>
                        <a:p>
                          <a:endParaRPr lang="en-US"/>
                        </a:p>
                      </a:txBody>
                      <a:tcPr>
                        <a:blipFill>
                          <a:blip r:embed="rId2"/>
                          <a:stretch>
                            <a:fillRect l="-302985" t="-798361" r="-2985" b="-3279"/>
                          </a:stretch>
                        </a:blipFill>
                      </a:tcPr>
                    </a:tc>
                    <a:extLst>
                      <a:ext uri="{0D108BD9-81ED-4DB2-BD59-A6C34878D82A}">
                        <a16:rowId xmlns:a16="http://schemas.microsoft.com/office/drawing/2014/main" val="2039203670"/>
                      </a:ext>
                    </a:extLst>
                  </a:tr>
                </a:tbl>
              </a:graphicData>
            </a:graphic>
          </p:graphicFrame>
        </mc:Fallback>
      </mc:AlternateContent>
      <mc:AlternateContent xmlns:mc="http://schemas.openxmlformats.org/markup-compatibility/2006">
        <mc:Choice xmlns:a14="http://schemas.microsoft.com/office/drawing/2010/main" Requires="a14">
          <p:sp>
            <p:nvSpPr>
              <p:cNvPr id="8" name="CasellaDiTesto 7">
                <a:extLst>
                  <a:ext uri="{FF2B5EF4-FFF2-40B4-BE49-F238E27FC236}">
                    <a16:creationId xmlns:a16="http://schemas.microsoft.com/office/drawing/2014/main" id="{97E952AF-F053-4711-93EE-C01C25A119B7}"/>
                  </a:ext>
                </a:extLst>
              </p:cNvPr>
              <p:cNvSpPr txBox="1"/>
              <p:nvPr/>
            </p:nvSpPr>
            <p:spPr>
              <a:xfrm>
                <a:off x="6326150" y="887857"/>
                <a:ext cx="5711879" cy="20374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MCMC parameters: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10 Markov chains,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p>
                      <m:s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dirty="0" smtClean="0">
                            <a:ln>
                              <a:noFill/>
                            </a:ln>
                            <a:solidFill>
                              <a:srgbClr val="FF0000"/>
                            </a:solidFill>
                            <a:effectLst/>
                            <a:uLnTx/>
                            <a:uFillTx/>
                            <a:latin typeface="Cambria Math" panose="02040503050406030204" pitchFamily="18" charset="0"/>
                            <a:ea typeface="+mn-ea"/>
                            <a:cs typeface="Times New Roman" panose="02020603050405020304" pitchFamily="18" charset="0"/>
                          </a:rPr>
                          <m:t>4</m:t>
                        </m:r>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10</m:t>
                        </m:r>
                      </m:e>
                      <m:sup>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5</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 for each chain,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first half samples discarded (burn-in),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thin </a:t>
                </a:r>
                <a14:m>
                  <m:oMath xmlns:m="http://schemas.openxmlformats.org/officeDocument/2006/math">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(samples are saved every </a:t>
                </a:r>
                <a14:m>
                  <m:oMath xmlns:m="http://schemas.openxmlformats.org/officeDocument/2006/math">
                    <m:sSup>
                      <m:sSupPr>
                        <m:ctrlP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𝑛</m:t>
                        </m:r>
                      </m:e>
                      <m:sup>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𝑡h</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a:t>
                </a:r>
              </a:p>
              <a:p>
                <a:pPr marR="0" lvl="0" algn="l" defTabSz="914400" rtl="0" eaLnBrk="1" fontAlgn="auto" latinLnBrk="0" hangingPunct="1">
                  <a:lnSpc>
                    <a:spcPct val="100000"/>
                  </a:lnSpc>
                  <a:spcBef>
                    <a:spcPts val="0"/>
                  </a:spcBef>
                  <a:spcAft>
                    <a:spcPts val="0"/>
                  </a:spcAft>
                  <a:buClrTx/>
                  <a:buSzTx/>
                  <a:tabLst/>
                  <a:defRPr/>
                </a:pPr>
                <a:endParaRPr lang="en-US" sz="1400" noProof="1">
                  <a:solidFill>
                    <a:prstClr val="black"/>
                  </a:solidFill>
                  <a:latin typeface="Times New Roman" panose="02020603050405020304" pitchFamily="18" charset="0"/>
                  <a:cs typeface="Times New Roman" panose="02020603050405020304" pitchFamily="18" charset="0"/>
                </a:endParaRPr>
              </a:p>
              <a:p>
                <a:r>
                  <a:rPr lang="en-GB" sz="1400" b="0" i="0" u="none" strike="noStrike" baseline="0" dirty="0">
                    <a:latin typeface="Times New Roman" panose="02020603050405020304" pitchFamily="18" charset="0"/>
                    <a:cs typeface="Times New Roman" panose="02020603050405020304" pitchFamily="18" charset="0"/>
                  </a:rPr>
                  <a:t>By running the code several </a:t>
                </a:r>
                <a:r>
                  <a:rPr lang="en-GB" sz="1400" b="0" i="0" strike="noStrike" baseline="0" dirty="0">
                    <a:latin typeface="Times New Roman" panose="02020603050405020304" pitchFamily="18" charset="0"/>
                    <a:cs typeface="Times New Roman" panose="02020603050405020304" pitchFamily="18" charset="0"/>
                  </a:rPr>
                  <a:t>times (</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execution time </a:t>
                </a:r>
                <a14:m>
                  <m:oMath xmlns:m="http://schemas.openxmlformats.org/officeDocument/2006/math">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oMath>
                </a14:m>
                <a:r>
                  <a:rPr kumimoji="0" lang="en-US" sz="1400" b="0" i="0" u="none" strike="noStrike" kern="1200" cap="none" spc="0" normalizeH="0" baseline="0" noProof="1">
                    <a:ln>
                      <a:noFill/>
                    </a:ln>
                    <a:solidFill>
                      <a:srgbClr val="FF0000"/>
                    </a:solidFill>
                    <a:effectLst/>
                    <a:uLnTx/>
                    <a:uFillTx/>
                    <a:latin typeface="Times New Roman" panose="02020603050405020304" pitchFamily="18" charset="0"/>
                    <a:ea typeface="+mn-ea"/>
                    <a:cs typeface="Times New Roman" panose="02020603050405020304" pitchFamily="18" charset="0"/>
                  </a:rPr>
                  <a:t>3 minutes</a:t>
                </a:r>
                <a:r>
                  <a:rPr lang="en-GB" sz="1400" b="0" i="0" strike="noStrike" baseline="0" dirty="0">
                    <a:latin typeface="Times New Roman" panose="02020603050405020304" pitchFamily="18" charset="0"/>
                    <a:cs typeface="Times New Roman" panose="02020603050405020304" pitchFamily="18" charset="0"/>
                  </a:rPr>
                  <a:t>),</a:t>
                </a:r>
                <a:r>
                  <a:rPr lang="en-GB" sz="1400" b="0" i="0" u="none" strike="noStrike" baseline="0" dirty="0">
                    <a:latin typeface="Times New Roman" panose="02020603050405020304" pitchFamily="18" charset="0"/>
                    <a:cs typeface="Times New Roman" panose="02020603050405020304" pitchFamily="18" charset="0"/>
                  </a:rPr>
                  <a:t> the re-estimated values are always very similar.</a:t>
                </a:r>
              </a:p>
              <a:p>
                <a:pPr algn="l"/>
                <a:r>
                  <a:rPr lang="en-GB" sz="1400" b="0" i="0" u="none" strike="noStrike" baseline="0" dirty="0">
                    <a:latin typeface="Times New Roman" panose="02020603050405020304" pitchFamily="18" charset="0"/>
                    <a:cs typeface="Times New Roman" panose="02020603050405020304" pitchFamily="18" charset="0"/>
                  </a:rPr>
                  <a:t>This demonstrates that the produced Markov chain is indeed </a:t>
                </a:r>
                <a:r>
                  <a:rPr lang="en-GB" sz="1400" b="1" i="0" u="none" strike="noStrike" baseline="0" dirty="0">
                    <a:latin typeface="Times New Roman" panose="02020603050405020304" pitchFamily="18" charset="0"/>
                    <a:cs typeface="Times New Roman" panose="02020603050405020304" pitchFamily="18" charset="0"/>
                  </a:rPr>
                  <a:t>ergodic</a:t>
                </a:r>
                <a:r>
                  <a:rPr lang="en-GB" sz="1400" b="0" i="0" u="none" strike="noStrike" baseline="0" dirty="0">
                    <a:latin typeface="Times New Roman" panose="02020603050405020304" pitchFamily="18" charset="0"/>
                    <a:cs typeface="Times New Roman" panose="02020603050405020304" pitchFamily="18" charset="0"/>
                  </a:rPr>
                  <a:t>.</a:t>
                </a:r>
                <a:endPar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Choice>
        <mc:Fallback>
          <p:sp>
            <p:nvSpPr>
              <p:cNvPr id="8" name="CasellaDiTesto 7">
                <a:extLst>
                  <a:ext uri="{FF2B5EF4-FFF2-40B4-BE49-F238E27FC236}">
                    <a16:creationId xmlns:a16="http://schemas.microsoft.com/office/drawing/2014/main" id="{97E952AF-F053-4711-93EE-C01C25A119B7}"/>
                  </a:ext>
                </a:extLst>
              </p:cNvPr>
              <p:cNvSpPr txBox="1">
                <a:spLocks noRot="1" noChangeAspect="1" noMove="1" noResize="1" noEditPoints="1" noAdjustHandles="1" noChangeArrowheads="1" noChangeShapeType="1" noTextEdit="1"/>
              </p:cNvSpPr>
              <p:nvPr/>
            </p:nvSpPr>
            <p:spPr>
              <a:xfrm>
                <a:off x="6326150" y="887857"/>
                <a:ext cx="5711879" cy="2037481"/>
              </a:xfrm>
              <a:prstGeom prst="rect">
                <a:avLst/>
              </a:prstGeom>
              <a:blipFill>
                <a:blip r:embed="rId3"/>
                <a:stretch>
                  <a:fillRect l="-320" t="-599" b="-2096"/>
                </a:stretch>
              </a:blipFill>
            </p:spPr>
            <p:txBody>
              <a:bodyPr/>
              <a:lstStyle/>
              <a:p>
                <a:r>
                  <a:rPr lang="en-GB">
                    <a:noFill/>
                  </a:rPr>
                  <a:t> </a:t>
                </a:r>
              </a:p>
            </p:txBody>
          </p:sp>
        </mc:Fallback>
      </mc:AlternateContent>
      <p:pic>
        <p:nvPicPr>
          <p:cNvPr id="5" name="Immagine 4">
            <a:extLst>
              <a:ext uri="{FF2B5EF4-FFF2-40B4-BE49-F238E27FC236}">
                <a16:creationId xmlns:a16="http://schemas.microsoft.com/office/drawing/2014/main" id="{4E024D95-4B86-4C91-8602-BFF0496E5D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000" y="776289"/>
            <a:ext cx="5670000" cy="5670000"/>
          </a:xfrm>
          <a:prstGeom prst="rect">
            <a:avLst/>
          </a:prstGeom>
        </p:spPr>
      </p:pic>
    </p:spTree>
    <p:extLst>
      <p:ext uri="{BB962C8B-B14F-4D97-AF65-F5344CB8AC3E}">
        <p14:creationId xmlns:p14="http://schemas.microsoft.com/office/powerpoint/2010/main" val="2326935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9702F891-F4DA-4183-B3FB-EFE90689051D}"/>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until peak (1° wave Italy) </a:t>
            </a:r>
          </a:p>
        </p:txBody>
      </p:sp>
      <mc:AlternateContent xmlns:mc="http://schemas.openxmlformats.org/markup-compatibility/2006">
        <mc:Choice xmlns:a14="http://schemas.microsoft.com/office/drawing/2010/main" Requires="a14">
          <p:sp>
            <p:nvSpPr>
              <p:cNvPr id="9" name="CasellaDiTesto 8">
                <a:extLst>
                  <a:ext uri="{FF2B5EF4-FFF2-40B4-BE49-F238E27FC236}">
                    <a16:creationId xmlns:a16="http://schemas.microsoft.com/office/drawing/2014/main" id="{45DAA570-2F2C-4047-A138-C7CB5E284082}"/>
                  </a:ext>
                </a:extLst>
              </p:cNvPr>
              <p:cNvSpPr txBox="1"/>
              <p:nvPr/>
            </p:nvSpPr>
            <p:spPr>
              <a:xfrm>
                <a:off x="6901378" y="4198025"/>
                <a:ext cx="3870036" cy="1295035"/>
              </a:xfrm>
              <a:prstGeom prst="rect">
                <a:avLst/>
              </a:prstGeom>
              <a:noFill/>
            </p:spPr>
            <p:txBody>
              <a:bodyPr wrap="square" lIns="0" tIns="0" rIns="0" bIns="0" rtlCol="0">
                <a:spAutoFit/>
              </a:bodyPr>
              <a:lstStyle/>
              <a:p>
                <a:r>
                  <a:rPr lang="en-GB" sz="1400" noProof="1">
                    <a:latin typeface="Times New Roman" panose="02020603050405020304" pitchFamily="18" charset="0"/>
                    <a:cs typeface="Times New Roman" panose="02020603050405020304" pitchFamily="18" charset="0"/>
                  </a:rPr>
                  <a:t>Distribution of times until the number of confirmed cases falls below 1200 for the first time. With about 2 cases for </a:t>
                </a:r>
                <a14:m>
                  <m:oMath xmlns:m="http://schemas.openxmlformats.org/officeDocument/2006/math">
                    <m:sSup>
                      <m:sSupPr>
                        <m:ctrlPr>
                          <a:rPr lang="it-IT" sz="1400" b="0" i="1" noProof="1" smtClean="0">
                            <a:latin typeface="Cambria Math" panose="02040503050406030204" pitchFamily="18" charset="0"/>
                            <a:cs typeface="Times New Roman" panose="02020603050405020304" pitchFamily="18" charset="0"/>
                          </a:rPr>
                        </m:ctrlPr>
                      </m:sSupPr>
                      <m:e>
                        <m:r>
                          <a:rPr lang="it-IT" sz="1400" b="0" i="1" noProof="1" smtClean="0">
                            <a:latin typeface="Cambria Math" panose="02040503050406030204" pitchFamily="18" charset="0"/>
                            <a:cs typeface="Times New Roman" panose="02020603050405020304" pitchFamily="18" charset="0"/>
                          </a:rPr>
                          <m:t>10</m:t>
                        </m:r>
                      </m:e>
                      <m:sup>
                        <m:r>
                          <a:rPr lang="it-IT" sz="1400" b="0" i="1" noProof="1" smtClean="0">
                            <a:latin typeface="Cambria Math" panose="02040503050406030204" pitchFamily="18" charset="0"/>
                            <a:cs typeface="Times New Roman" panose="02020603050405020304" pitchFamily="18" charset="0"/>
                          </a:rPr>
                          <m:t>5</m:t>
                        </m:r>
                      </m:sup>
                    </m:sSup>
                  </m:oMath>
                </a14:m>
                <a:r>
                  <a:rPr lang="en-GB" sz="1400" noProof="1">
                    <a:latin typeface="Times New Roman" panose="02020603050405020304" pitchFamily="18" charset="0"/>
                    <a:cs typeface="Times New Roman" panose="02020603050405020304" pitchFamily="18" charset="0"/>
                  </a:rPr>
                  <a:t> inhabitants, this threshold can define the end of the epidemic. The distribution span about three months, centered around the end of October 2020.</a:t>
                </a:r>
              </a:p>
            </p:txBody>
          </p:sp>
        </mc:Choice>
        <mc:Fallback>
          <p:sp>
            <p:nvSpPr>
              <p:cNvPr id="9" name="CasellaDiTesto 8">
                <a:extLst>
                  <a:ext uri="{FF2B5EF4-FFF2-40B4-BE49-F238E27FC236}">
                    <a16:creationId xmlns:a16="http://schemas.microsoft.com/office/drawing/2014/main" id="{45DAA570-2F2C-4047-A138-C7CB5E284082}"/>
                  </a:ext>
                </a:extLst>
              </p:cNvPr>
              <p:cNvSpPr txBox="1">
                <a:spLocks noRot="1" noChangeAspect="1" noMove="1" noResize="1" noEditPoints="1" noAdjustHandles="1" noChangeArrowheads="1" noChangeShapeType="1" noTextEdit="1"/>
              </p:cNvSpPr>
              <p:nvPr/>
            </p:nvSpPr>
            <p:spPr>
              <a:xfrm>
                <a:off x="6901378" y="4198025"/>
                <a:ext cx="3870036" cy="1295035"/>
              </a:xfrm>
              <a:prstGeom prst="rect">
                <a:avLst/>
              </a:prstGeom>
              <a:blipFill>
                <a:blip r:embed="rId2"/>
                <a:stretch>
                  <a:fillRect l="-2835" t="-4717" r="-2677" b="-8019"/>
                </a:stretch>
              </a:blipFill>
            </p:spPr>
            <p:txBody>
              <a:bodyPr/>
              <a:lstStyle/>
              <a:p>
                <a:r>
                  <a:rPr lang="en-GB">
                    <a:noFill/>
                  </a:rPr>
                  <a:t> </a:t>
                </a:r>
              </a:p>
            </p:txBody>
          </p:sp>
        </mc:Fallback>
      </mc:AlternateContent>
      <p:pic>
        <p:nvPicPr>
          <p:cNvPr id="5" name="Immagine 4">
            <a:extLst>
              <a:ext uri="{FF2B5EF4-FFF2-40B4-BE49-F238E27FC236}">
                <a16:creationId xmlns:a16="http://schemas.microsoft.com/office/drawing/2014/main" id="{B6F56339-BC14-497B-8716-B67F13977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804" y="3429000"/>
            <a:ext cx="6213600" cy="3106800"/>
          </a:xfrm>
          <a:prstGeom prst="rect">
            <a:avLst/>
          </a:prstGeom>
        </p:spPr>
      </p:pic>
      <p:pic>
        <p:nvPicPr>
          <p:cNvPr id="11" name="Immagine 10">
            <a:extLst>
              <a:ext uri="{FF2B5EF4-FFF2-40B4-BE49-F238E27FC236}">
                <a16:creationId xmlns:a16="http://schemas.microsoft.com/office/drawing/2014/main" id="{9004571A-613B-4FFE-ABE3-A957BB613F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804" y="564919"/>
            <a:ext cx="6213600" cy="3106800"/>
          </a:xfrm>
          <a:prstGeom prst="rect">
            <a:avLst/>
          </a:prstGeom>
        </p:spPr>
      </p:pic>
      <p:pic>
        <p:nvPicPr>
          <p:cNvPr id="13" name="Immagine 12">
            <a:extLst>
              <a:ext uri="{FF2B5EF4-FFF2-40B4-BE49-F238E27FC236}">
                <a16:creationId xmlns:a16="http://schemas.microsoft.com/office/drawing/2014/main" id="{CF3CB066-1586-4D68-90E4-E859BAC8C2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9596" y="561543"/>
            <a:ext cx="6213600" cy="3106800"/>
          </a:xfrm>
          <a:prstGeom prst="rect">
            <a:avLst/>
          </a:prstGeom>
        </p:spPr>
      </p:pic>
    </p:spTree>
    <p:extLst>
      <p:ext uri="{BB962C8B-B14F-4D97-AF65-F5344CB8AC3E}">
        <p14:creationId xmlns:p14="http://schemas.microsoft.com/office/powerpoint/2010/main" val="5831490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170571A-5AAF-4F7C-9321-9D30A59A8929}"/>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(2° wave Italy)</a:t>
            </a:r>
          </a:p>
        </p:txBody>
      </p:sp>
      <p:pic>
        <p:nvPicPr>
          <p:cNvPr id="4" name="Immagine 3">
            <a:extLst>
              <a:ext uri="{FF2B5EF4-FFF2-40B4-BE49-F238E27FC236}">
                <a16:creationId xmlns:a16="http://schemas.microsoft.com/office/drawing/2014/main" id="{E5250C97-514C-4A0D-8649-3463FB490A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26" y="776289"/>
            <a:ext cx="6213600" cy="3106800"/>
          </a:xfrm>
          <a:prstGeom prst="rect">
            <a:avLst/>
          </a:prstGeom>
        </p:spPr>
      </p:pic>
      <p:pic>
        <p:nvPicPr>
          <p:cNvPr id="6" name="Immagine 5" descr="Immagine che contiene testo&#10;&#10;Descrizione generata automaticamente">
            <a:extLst>
              <a:ext uri="{FF2B5EF4-FFF2-40B4-BE49-F238E27FC236}">
                <a16:creationId xmlns:a16="http://schemas.microsoft.com/office/drawing/2014/main" id="{0E79880D-73B7-4320-8DAC-3C34799214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26" y="3682245"/>
            <a:ext cx="6213600" cy="3106800"/>
          </a:xfrm>
          <a:prstGeom prst="rect">
            <a:avLst/>
          </a:prstGeom>
        </p:spPr>
      </p:pic>
      <p:pic>
        <p:nvPicPr>
          <p:cNvPr id="26" name="Immagine 25">
            <a:extLst>
              <a:ext uri="{FF2B5EF4-FFF2-40B4-BE49-F238E27FC236}">
                <a16:creationId xmlns:a16="http://schemas.microsoft.com/office/drawing/2014/main" id="{6647F578-3EC6-44A5-874C-A411D5CEB6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1102" y="776289"/>
            <a:ext cx="6213600" cy="3106800"/>
          </a:xfrm>
          <a:prstGeom prst="rect">
            <a:avLst/>
          </a:prstGeom>
        </p:spPr>
      </p:pic>
      <p:pic>
        <p:nvPicPr>
          <p:cNvPr id="27" name="Immagine 26">
            <a:extLst>
              <a:ext uri="{FF2B5EF4-FFF2-40B4-BE49-F238E27FC236}">
                <a16:creationId xmlns:a16="http://schemas.microsoft.com/office/drawing/2014/main" id="{33A23932-90A0-4F80-99AA-C62D29DE18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1102" y="3682245"/>
            <a:ext cx="6213600" cy="3106800"/>
          </a:xfrm>
          <a:prstGeom prst="rect">
            <a:avLst/>
          </a:prstGeom>
        </p:spPr>
      </p:pic>
    </p:spTree>
    <p:extLst>
      <p:ext uri="{BB962C8B-B14F-4D97-AF65-F5344CB8AC3E}">
        <p14:creationId xmlns:p14="http://schemas.microsoft.com/office/powerpoint/2010/main" val="1147263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170571A-5AAF-4F7C-9321-9D30A59A8929}"/>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(2° wave Italy)</a:t>
            </a:r>
          </a:p>
        </p:txBody>
      </p:sp>
      <mc:AlternateContent xmlns:mc="http://schemas.openxmlformats.org/markup-compatibility/2006">
        <mc:Choice xmlns:a14="http://schemas.microsoft.com/office/drawing/2010/main" Requires="a14">
          <p:graphicFrame>
            <p:nvGraphicFramePr>
              <p:cNvPr id="7" name="Tabella 9">
                <a:extLst>
                  <a:ext uri="{FF2B5EF4-FFF2-40B4-BE49-F238E27FC236}">
                    <a16:creationId xmlns:a16="http://schemas.microsoft.com/office/drawing/2014/main" id="{187DDC49-EBE6-46F1-B8AF-BDC288A3C5D2}"/>
                  </a:ext>
                </a:extLst>
              </p:cNvPr>
              <p:cNvGraphicFramePr>
                <a:graphicFrameLocks noGrp="1"/>
              </p:cNvGraphicFramePr>
              <p:nvPr>
                <p:extLst>
                  <p:ext uri="{D42A27DB-BD31-4B8C-83A1-F6EECF244321}">
                    <p14:modId xmlns:p14="http://schemas.microsoft.com/office/powerpoint/2010/main" val="2397894658"/>
                  </p:ext>
                </p:extLst>
              </p:nvPr>
            </p:nvGraphicFramePr>
            <p:xfrm>
              <a:off x="607738" y="1077119"/>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3</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Median </a:t>
                          </a:r>
                          <a14:m>
                            <m:oMath xmlns:m="http://schemas.openxmlformats.org/officeDocument/2006/math">
                              <m:r>
                                <a:rPr kumimoji="0" lang="it-IT"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it-IT" sz="1400" b="1" i="1" dirty="0">
                              <a:latin typeface="Times New Roman" panose="02020603050405020304" pitchFamily="18" charset="0"/>
                              <a:cs typeface="Times New Roman" panose="02020603050405020304" pitchFamily="18" charset="0"/>
                            </a:rPr>
                            <a:t>Std</a:t>
                          </a:r>
                          <a:endParaRPr lang="en-GB" sz="1400" b="1" i="1"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it-IT" sz="1400" b="1" i="1" noProof="1" dirty="0" smtClean="0">
                                        <a:latin typeface="Cambria Math" panose="02040503050406030204" pitchFamily="18" charset="0"/>
                                        <a:cs typeface="Times New Roman" panose="02020603050405020304" pitchFamily="18" charset="0"/>
                                      </a:rPr>
                                    </m:ctrlPr>
                                  </m:accPr>
                                  <m:e>
                                    <m:r>
                                      <a:rPr lang="it-IT" sz="1400" b="1" i="1" noProof="1" dirty="0">
                                        <a:latin typeface="Cambria Math" panose="02040503050406030204" pitchFamily="18" charset="0"/>
                                        <a:cs typeface="Times New Roman" panose="02020603050405020304" pitchFamily="18" charset="0"/>
                                      </a:rPr>
                                      <m:t>𝑹</m:t>
                                    </m:r>
                                  </m:e>
                                </m:acc>
                              </m:oMath>
                            </m:oMathPara>
                          </a14:m>
                          <a:endParaRPr lang="en-GB" sz="1400" b="1"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25457031"/>
                      </a:ext>
                    </a:extLst>
                  </a:tr>
                  <a:tr h="370840">
                    <a:tc>
                      <a:txBody>
                        <a:bodyPr/>
                        <a:lstStyle/>
                        <a:p>
                          <a:pPr/>
                          <a14:m>
                            <m:oMathPara xmlns:m="http://schemas.openxmlformats.org/officeDocument/2006/math">
                              <m:oMathParaPr>
                                <m:jc m:val="centerGroup"/>
                              </m:oMathParaPr>
                              <m:oMath xmlns:m="http://schemas.openxmlformats.org/officeDocument/2006/math">
                                <m:r>
                                  <a:rPr lang="it-IT" sz="1400" b="1" i="1" smtClean="0">
                                    <a:latin typeface="Cambria Math" panose="02040503050406030204" pitchFamily="18" charset="0"/>
                                  </a:rPr>
                                  <m:t>𝜷</m:t>
                                </m:r>
                              </m:oMath>
                            </m:oMathPara>
                          </a14:m>
                          <a:endParaRPr lang="it-IT" sz="1400"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0.0844</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m:t>
                              </m:r>
                            </m:oMath>
                          </a14:m>
                          <a:r>
                            <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08</a:t>
                          </a:r>
                        </a:p>
                      </a:txBody>
                      <a:tcPr/>
                    </a:tc>
                    <a:tc>
                      <a:txBody>
                        <a:bodyPr/>
                        <a:lstStyle/>
                        <a:p>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lang="en-GB" sz="1600" dirty="0"/>
                        </a:p>
                      </a:txBody>
                      <a:tcPr/>
                    </a:tc>
                    <a:extLst>
                      <a:ext uri="{0D108BD9-81ED-4DB2-BD59-A6C34878D82A}">
                        <a16:rowId xmlns:a16="http://schemas.microsoft.com/office/drawing/2014/main" val="15967133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𝝁</m:t>
                                </m:r>
                              </m:oMath>
                            </m:oMathPara>
                          </a14:m>
                          <a:endParaRPr kumimoji="0" lang="it-IT" sz="1400" b="1"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0.0147±0.0004</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03249805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0.9±0.6</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4562498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1079004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𝑰</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0.053</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±0.007</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5261966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𝑿</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0.14±0.02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039203670"/>
                      </a:ext>
                    </a:extLst>
                  </a:tr>
                </a:tbl>
              </a:graphicData>
            </a:graphic>
          </p:graphicFrame>
        </mc:Choice>
        <mc:Fallback>
          <p:graphicFrame>
            <p:nvGraphicFramePr>
              <p:cNvPr id="7" name="Tabella 9">
                <a:extLst>
                  <a:ext uri="{FF2B5EF4-FFF2-40B4-BE49-F238E27FC236}">
                    <a16:creationId xmlns:a16="http://schemas.microsoft.com/office/drawing/2014/main" id="{187DDC49-EBE6-46F1-B8AF-BDC288A3C5D2}"/>
                  </a:ext>
                </a:extLst>
              </p:cNvPr>
              <p:cNvGraphicFramePr>
                <a:graphicFrameLocks noGrp="1"/>
              </p:cNvGraphicFramePr>
              <p:nvPr>
                <p:extLst>
                  <p:ext uri="{D42A27DB-BD31-4B8C-83A1-F6EECF244321}">
                    <p14:modId xmlns:p14="http://schemas.microsoft.com/office/powerpoint/2010/main" val="2397894658"/>
                  </p:ext>
                </p:extLst>
              </p:nvPr>
            </p:nvGraphicFramePr>
            <p:xfrm>
              <a:off x="607738" y="1077119"/>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3</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endParaRPr lang="en-US"/>
                        </a:p>
                      </a:txBody>
                      <a:tcPr>
                        <a:blipFill>
                          <a:blip r:embed="rId2"/>
                          <a:stretch>
                            <a:fillRect l="-80444" t="-101639" r="-61333" b="-700000"/>
                          </a:stretch>
                        </a:blipFill>
                      </a:tcPr>
                    </a:tc>
                    <a:tc>
                      <a:txBody>
                        <a:bodyPr/>
                        <a:lstStyle/>
                        <a:p>
                          <a:endParaRPr lang="en-US"/>
                        </a:p>
                      </a:txBody>
                      <a:tcPr>
                        <a:blipFill>
                          <a:blip r:embed="rId2"/>
                          <a:stretch>
                            <a:fillRect l="-302985" t="-101639" r="-2985" b="-700000"/>
                          </a:stretch>
                        </a:blipFill>
                      </a:tcPr>
                    </a:tc>
                    <a:extLst>
                      <a:ext uri="{0D108BD9-81ED-4DB2-BD59-A6C34878D82A}">
                        <a16:rowId xmlns:a16="http://schemas.microsoft.com/office/drawing/2014/main" val="3725457031"/>
                      </a:ext>
                    </a:extLst>
                  </a:tr>
                  <a:tr h="370840">
                    <a:tc>
                      <a:txBody>
                        <a:bodyPr/>
                        <a:lstStyle/>
                        <a:p>
                          <a:endParaRPr lang="en-US"/>
                        </a:p>
                      </a:txBody>
                      <a:tcPr>
                        <a:blipFill>
                          <a:blip r:embed="rId2"/>
                          <a:stretch>
                            <a:fillRect l="-556" t="-201639" r="-201667" b="-600000"/>
                          </a:stretch>
                        </a:blipFill>
                      </a:tcPr>
                    </a:tc>
                    <a:tc>
                      <a:txBody>
                        <a:bodyPr/>
                        <a:lstStyle/>
                        <a:p>
                          <a:endParaRPr lang="en-US"/>
                        </a:p>
                      </a:txBody>
                      <a:tcPr>
                        <a:blipFill>
                          <a:blip r:embed="rId2"/>
                          <a:stretch>
                            <a:fillRect l="-80444" t="-201639" r="-61333" b="-600000"/>
                          </a:stretch>
                        </a:blipFill>
                      </a:tcPr>
                    </a:tc>
                    <a:tc>
                      <a:txBody>
                        <a:bodyPr/>
                        <a:lstStyle/>
                        <a:p>
                          <a:endParaRPr lang="en-US"/>
                        </a:p>
                      </a:txBody>
                      <a:tcPr>
                        <a:blipFill>
                          <a:blip r:embed="rId2"/>
                          <a:stretch>
                            <a:fillRect l="-302985" t="-201639" r="-2985" b="-600000"/>
                          </a:stretch>
                        </a:blipFill>
                      </a:tcPr>
                    </a:tc>
                    <a:extLst>
                      <a:ext uri="{0D108BD9-81ED-4DB2-BD59-A6C34878D82A}">
                        <a16:rowId xmlns:a16="http://schemas.microsoft.com/office/drawing/2014/main" val="1596713385"/>
                      </a:ext>
                    </a:extLst>
                  </a:tr>
                  <a:tr h="472440">
                    <a:tc>
                      <a:txBody>
                        <a:bodyPr/>
                        <a:lstStyle/>
                        <a:p>
                          <a:endParaRPr lang="en-US"/>
                        </a:p>
                      </a:txBody>
                      <a:tcPr>
                        <a:blipFill>
                          <a:blip r:embed="rId2"/>
                          <a:stretch>
                            <a:fillRect l="-556" t="-235897" r="-201667" b="-369231"/>
                          </a:stretch>
                        </a:blipFill>
                      </a:tcPr>
                    </a:tc>
                    <a:tc>
                      <a:txBody>
                        <a:bodyPr/>
                        <a:lstStyle/>
                        <a:p>
                          <a:endParaRPr lang="en-US"/>
                        </a:p>
                      </a:txBody>
                      <a:tcPr>
                        <a:blipFill>
                          <a:blip r:embed="rId2"/>
                          <a:stretch>
                            <a:fillRect l="-80444" t="-235897" r="-61333" b="-369231"/>
                          </a:stretch>
                        </a:blipFill>
                      </a:tcPr>
                    </a:tc>
                    <a:tc>
                      <a:txBody>
                        <a:bodyPr/>
                        <a:lstStyle/>
                        <a:p>
                          <a:endParaRPr lang="en-US"/>
                        </a:p>
                      </a:txBody>
                      <a:tcPr>
                        <a:blipFill>
                          <a:blip r:embed="rId2"/>
                          <a:stretch>
                            <a:fillRect l="-302985" t="-235897" r="-2985" b="-369231"/>
                          </a:stretch>
                        </a:blipFill>
                      </a:tcPr>
                    </a:tc>
                    <a:extLst>
                      <a:ext uri="{0D108BD9-81ED-4DB2-BD59-A6C34878D82A}">
                        <a16:rowId xmlns:a16="http://schemas.microsoft.com/office/drawing/2014/main" val="4032498058"/>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80444" t="-340260" r="-61333" b="-274026"/>
                          </a:stretch>
                        </a:blipFill>
                      </a:tcPr>
                    </a:tc>
                    <a:tc>
                      <a:txBody>
                        <a:bodyPr/>
                        <a:lstStyle/>
                        <a:p>
                          <a:endParaRPr lang="en-US"/>
                        </a:p>
                      </a:txBody>
                      <a:tcPr>
                        <a:blipFill>
                          <a:blip r:embed="rId2"/>
                          <a:stretch>
                            <a:fillRect l="-302985" t="-340260" r="-2985" b="-274026"/>
                          </a:stretch>
                        </a:blipFill>
                      </a:tcPr>
                    </a:tc>
                    <a:extLst>
                      <a:ext uri="{0D108BD9-81ED-4DB2-BD59-A6C34878D82A}">
                        <a16:rowId xmlns:a16="http://schemas.microsoft.com/office/drawing/2014/main" val="3456249853"/>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80444" t="-434615" r="-61333" b="-170513"/>
                          </a:stretch>
                        </a:blipFill>
                      </a:tcPr>
                    </a:tc>
                    <a:tc>
                      <a:txBody>
                        <a:bodyPr/>
                        <a:lstStyle/>
                        <a:p>
                          <a:endParaRPr lang="en-US"/>
                        </a:p>
                      </a:txBody>
                      <a:tcPr>
                        <a:blipFill>
                          <a:blip r:embed="rId2"/>
                          <a:stretch>
                            <a:fillRect l="-302985" t="-434615" r="-2985" b="-170513"/>
                          </a:stretch>
                        </a:blipFill>
                      </a:tcPr>
                    </a:tc>
                    <a:extLst>
                      <a:ext uri="{0D108BD9-81ED-4DB2-BD59-A6C34878D82A}">
                        <a16:rowId xmlns:a16="http://schemas.microsoft.com/office/drawing/2014/main" val="2107900461"/>
                      </a:ext>
                    </a:extLst>
                  </a:tr>
                  <a:tr h="426720">
                    <a:tc>
                      <a:txBody>
                        <a:bodyPr/>
                        <a:lstStyle/>
                        <a:p>
                          <a:endParaRPr lang="en-US"/>
                        </a:p>
                      </a:txBody>
                      <a:tcPr>
                        <a:blipFill>
                          <a:blip r:embed="rId2"/>
                          <a:stretch>
                            <a:fillRect l="-556" t="-595714" r="-201667" b="-90000"/>
                          </a:stretch>
                        </a:blipFill>
                      </a:tcPr>
                    </a:tc>
                    <a:tc>
                      <a:txBody>
                        <a:bodyPr/>
                        <a:lstStyle/>
                        <a:p>
                          <a:endParaRPr lang="en-US"/>
                        </a:p>
                      </a:txBody>
                      <a:tcPr>
                        <a:blipFill>
                          <a:blip r:embed="rId2"/>
                          <a:stretch>
                            <a:fillRect l="-80444" t="-595714" r="-61333" b="-90000"/>
                          </a:stretch>
                        </a:blipFill>
                      </a:tcPr>
                    </a:tc>
                    <a:tc>
                      <a:txBody>
                        <a:bodyPr/>
                        <a:lstStyle/>
                        <a:p>
                          <a:endParaRPr lang="en-US"/>
                        </a:p>
                      </a:txBody>
                      <a:tcPr>
                        <a:blipFill>
                          <a:blip r:embed="rId2"/>
                          <a:stretch>
                            <a:fillRect l="-302985" t="-595714" r="-2985" b="-90000"/>
                          </a:stretch>
                        </a:blipFill>
                      </a:tcPr>
                    </a:tc>
                    <a:extLst>
                      <a:ext uri="{0D108BD9-81ED-4DB2-BD59-A6C34878D82A}">
                        <a16:rowId xmlns:a16="http://schemas.microsoft.com/office/drawing/2014/main" val="3526196610"/>
                      </a:ext>
                    </a:extLst>
                  </a:tr>
                  <a:tr h="370840">
                    <a:tc>
                      <a:txBody>
                        <a:bodyPr/>
                        <a:lstStyle/>
                        <a:p>
                          <a:endParaRPr lang="en-US"/>
                        </a:p>
                      </a:txBody>
                      <a:tcPr>
                        <a:blipFill>
                          <a:blip r:embed="rId2"/>
                          <a:stretch>
                            <a:fillRect l="-556" t="-798361" r="-201667" b="-3279"/>
                          </a:stretch>
                        </a:blipFill>
                      </a:tcPr>
                    </a:tc>
                    <a:tc>
                      <a:txBody>
                        <a:bodyPr/>
                        <a:lstStyle/>
                        <a:p>
                          <a:endParaRPr lang="en-US"/>
                        </a:p>
                      </a:txBody>
                      <a:tcPr>
                        <a:blipFill>
                          <a:blip r:embed="rId2"/>
                          <a:stretch>
                            <a:fillRect l="-80444" t="-798361" r="-61333" b="-3279"/>
                          </a:stretch>
                        </a:blipFill>
                      </a:tcPr>
                    </a:tc>
                    <a:tc>
                      <a:txBody>
                        <a:bodyPr/>
                        <a:lstStyle/>
                        <a:p>
                          <a:endParaRPr lang="en-US"/>
                        </a:p>
                      </a:txBody>
                      <a:tcPr>
                        <a:blipFill>
                          <a:blip r:embed="rId2"/>
                          <a:stretch>
                            <a:fillRect l="-302985" t="-798361" r="-2985" b="-3279"/>
                          </a:stretch>
                        </a:blipFill>
                      </a:tcPr>
                    </a:tc>
                    <a:extLst>
                      <a:ext uri="{0D108BD9-81ED-4DB2-BD59-A6C34878D82A}">
                        <a16:rowId xmlns:a16="http://schemas.microsoft.com/office/drawing/2014/main" val="2039203670"/>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8" name="Tabella 9">
                <a:extLst>
                  <a:ext uri="{FF2B5EF4-FFF2-40B4-BE49-F238E27FC236}">
                    <a16:creationId xmlns:a16="http://schemas.microsoft.com/office/drawing/2014/main" id="{FB341D52-C668-4992-90B6-4F84D8B600B3}"/>
                  </a:ext>
                </a:extLst>
              </p:cNvPr>
              <p:cNvGraphicFramePr>
                <a:graphicFrameLocks noGrp="1"/>
              </p:cNvGraphicFramePr>
              <p:nvPr>
                <p:extLst>
                  <p:ext uri="{D42A27DB-BD31-4B8C-83A1-F6EECF244321}">
                    <p14:modId xmlns:p14="http://schemas.microsoft.com/office/powerpoint/2010/main" val="3554945709"/>
                  </p:ext>
                </p:extLst>
              </p:nvPr>
            </p:nvGraphicFramePr>
            <p:xfrm>
              <a:off x="4323538" y="1077119"/>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4</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Median </a:t>
                          </a:r>
                          <a14:m>
                            <m:oMath xmlns:m="http://schemas.openxmlformats.org/officeDocument/2006/math">
                              <m:r>
                                <a:rPr kumimoji="0" lang="it-IT"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it-IT" sz="1400" b="1" i="1" dirty="0">
                              <a:latin typeface="Times New Roman" panose="02020603050405020304" pitchFamily="18" charset="0"/>
                              <a:cs typeface="Times New Roman" panose="02020603050405020304" pitchFamily="18" charset="0"/>
                            </a:rPr>
                            <a:t>Std</a:t>
                          </a:r>
                          <a:endParaRPr lang="en-GB" sz="1400" b="1" i="1"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it-IT" sz="1400" b="1" i="1" noProof="1" dirty="0" smtClean="0">
                                        <a:latin typeface="Cambria Math" panose="02040503050406030204" pitchFamily="18" charset="0"/>
                                        <a:cs typeface="Times New Roman" panose="02020603050405020304" pitchFamily="18" charset="0"/>
                                      </a:rPr>
                                    </m:ctrlPr>
                                  </m:accPr>
                                  <m:e>
                                    <m:r>
                                      <a:rPr lang="it-IT" sz="1400" b="1" i="1" noProof="1" dirty="0">
                                        <a:latin typeface="Cambria Math" panose="02040503050406030204" pitchFamily="18" charset="0"/>
                                        <a:cs typeface="Times New Roman" panose="02020603050405020304" pitchFamily="18" charset="0"/>
                                      </a:rPr>
                                      <m:t>𝑹</m:t>
                                    </m:r>
                                  </m:e>
                                </m:acc>
                              </m:oMath>
                            </m:oMathPara>
                          </a14:m>
                          <a:endParaRPr lang="en-GB" sz="1400" b="1"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25457031"/>
                      </a:ext>
                    </a:extLst>
                  </a:tr>
                  <a:tr h="370840">
                    <a:tc>
                      <a:txBody>
                        <a:bodyPr/>
                        <a:lstStyle/>
                        <a:p>
                          <a:pPr/>
                          <a14:m>
                            <m:oMathPara xmlns:m="http://schemas.openxmlformats.org/officeDocument/2006/math">
                              <m:oMathParaPr>
                                <m:jc m:val="centerGroup"/>
                              </m:oMathParaPr>
                              <m:oMath xmlns:m="http://schemas.openxmlformats.org/officeDocument/2006/math">
                                <m:r>
                                  <a:rPr lang="it-IT" sz="1400" b="1" i="1" smtClean="0">
                                    <a:latin typeface="Cambria Math" panose="02040503050406030204" pitchFamily="18" charset="0"/>
                                  </a:rPr>
                                  <m:t>𝜷</m:t>
                                </m:r>
                              </m:oMath>
                            </m:oMathPara>
                          </a14:m>
                          <a:endParaRPr lang="it-IT"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0.0869±0.0009</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lang="en-GB" sz="1600" dirty="0"/>
                        </a:p>
                      </a:txBody>
                      <a:tcPr/>
                    </a:tc>
                    <a:extLst>
                      <a:ext uri="{0D108BD9-81ED-4DB2-BD59-A6C34878D82A}">
                        <a16:rowId xmlns:a16="http://schemas.microsoft.com/office/drawing/2014/main" val="15967133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𝝁</m:t>
                                </m:r>
                              </m:oMath>
                            </m:oMathPara>
                          </a14:m>
                          <a:endParaRPr kumimoji="0" lang="it-IT" sz="1400" b="1"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0.0172±0.0007</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03249805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0.09±0.02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4562498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0.04±0.03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1079004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𝑰</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0.044</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±0.005</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5261966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𝑿</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0.38</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039203670"/>
                      </a:ext>
                    </a:extLst>
                  </a:tr>
                </a:tbl>
              </a:graphicData>
            </a:graphic>
          </p:graphicFrame>
        </mc:Choice>
        <mc:Fallback>
          <p:graphicFrame>
            <p:nvGraphicFramePr>
              <p:cNvPr id="8" name="Tabella 9">
                <a:extLst>
                  <a:ext uri="{FF2B5EF4-FFF2-40B4-BE49-F238E27FC236}">
                    <a16:creationId xmlns:a16="http://schemas.microsoft.com/office/drawing/2014/main" id="{FB341D52-C668-4992-90B6-4F84D8B600B3}"/>
                  </a:ext>
                </a:extLst>
              </p:cNvPr>
              <p:cNvGraphicFramePr>
                <a:graphicFrameLocks noGrp="1"/>
              </p:cNvGraphicFramePr>
              <p:nvPr>
                <p:extLst>
                  <p:ext uri="{D42A27DB-BD31-4B8C-83A1-F6EECF244321}">
                    <p14:modId xmlns:p14="http://schemas.microsoft.com/office/powerpoint/2010/main" val="3554945709"/>
                  </p:ext>
                </p:extLst>
              </p:nvPr>
            </p:nvGraphicFramePr>
            <p:xfrm>
              <a:off x="4323538" y="1077119"/>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4</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endParaRPr lang="en-US"/>
                        </a:p>
                      </a:txBody>
                      <a:tcPr>
                        <a:blipFill>
                          <a:blip r:embed="rId3"/>
                          <a:stretch>
                            <a:fillRect l="-80444" t="-101639" r="-61333" b="-700000"/>
                          </a:stretch>
                        </a:blipFill>
                      </a:tcPr>
                    </a:tc>
                    <a:tc>
                      <a:txBody>
                        <a:bodyPr/>
                        <a:lstStyle/>
                        <a:p>
                          <a:endParaRPr lang="en-US"/>
                        </a:p>
                      </a:txBody>
                      <a:tcPr>
                        <a:blipFill>
                          <a:blip r:embed="rId3"/>
                          <a:stretch>
                            <a:fillRect l="-302985" t="-101639" r="-2985" b="-700000"/>
                          </a:stretch>
                        </a:blipFill>
                      </a:tcPr>
                    </a:tc>
                    <a:extLst>
                      <a:ext uri="{0D108BD9-81ED-4DB2-BD59-A6C34878D82A}">
                        <a16:rowId xmlns:a16="http://schemas.microsoft.com/office/drawing/2014/main" val="3725457031"/>
                      </a:ext>
                    </a:extLst>
                  </a:tr>
                  <a:tr h="370840">
                    <a:tc>
                      <a:txBody>
                        <a:bodyPr/>
                        <a:lstStyle/>
                        <a:p>
                          <a:endParaRPr lang="en-US"/>
                        </a:p>
                      </a:txBody>
                      <a:tcPr>
                        <a:blipFill>
                          <a:blip r:embed="rId3"/>
                          <a:stretch>
                            <a:fillRect l="-556" t="-201639" r="-201667" b="-600000"/>
                          </a:stretch>
                        </a:blipFill>
                      </a:tcPr>
                    </a:tc>
                    <a:tc>
                      <a:txBody>
                        <a:bodyPr/>
                        <a:lstStyle/>
                        <a:p>
                          <a:endParaRPr lang="en-US"/>
                        </a:p>
                      </a:txBody>
                      <a:tcPr>
                        <a:blipFill>
                          <a:blip r:embed="rId3"/>
                          <a:stretch>
                            <a:fillRect l="-80444" t="-201639" r="-61333" b="-600000"/>
                          </a:stretch>
                        </a:blipFill>
                      </a:tcPr>
                    </a:tc>
                    <a:tc>
                      <a:txBody>
                        <a:bodyPr/>
                        <a:lstStyle/>
                        <a:p>
                          <a:endParaRPr lang="en-US"/>
                        </a:p>
                      </a:txBody>
                      <a:tcPr>
                        <a:blipFill>
                          <a:blip r:embed="rId3"/>
                          <a:stretch>
                            <a:fillRect l="-302985" t="-201639" r="-2985" b="-600000"/>
                          </a:stretch>
                        </a:blipFill>
                      </a:tcPr>
                    </a:tc>
                    <a:extLst>
                      <a:ext uri="{0D108BD9-81ED-4DB2-BD59-A6C34878D82A}">
                        <a16:rowId xmlns:a16="http://schemas.microsoft.com/office/drawing/2014/main" val="1596713385"/>
                      </a:ext>
                    </a:extLst>
                  </a:tr>
                  <a:tr h="472440">
                    <a:tc>
                      <a:txBody>
                        <a:bodyPr/>
                        <a:lstStyle/>
                        <a:p>
                          <a:endParaRPr lang="en-US"/>
                        </a:p>
                      </a:txBody>
                      <a:tcPr>
                        <a:blipFill>
                          <a:blip r:embed="rId3"/>
                          <a:stretch>
                            <a:fillRect l="-556" t="-235897" r="-201667" b="-369231"/>
                          </a:stretch>
                        </a:blipFill>
                      </a:tcPr>
                    </a:tc>
                    <a:tc>
                      <a:txBody>
                        <a:bodyPr/>
                        <a:lstStyle/>
                        <a:p>
                          <a:endParaRPr lang="en-US"/>
                        </a:p>
                      </a:txBody>
                      <a:tcPr>
                        <a:blipFill>
                          <a:blip r:embed="rId3"/>
                          <a:stretch>
                            <a:fillRect l="-80444" t="-235897" r="-61333" b="-369231"/>
                          </a:stretch>
                        </a:blipFill>
                      </a:tcPr>
                    </a:tc>
                    <a:tc>
                      <a:txBody>
                        <a:bodyPr/>
                        <a:lstStyle/>
                        <a:p>
                          <a:endParaRPr lang="en-US"/>
                        </a:p>
                      </a:txBody>
                      <a:tcPr>
                        <a:blipFill>
                          <a:blip r:embed="rId3"/>
                          <a:stretch>
                            <a:fillRect l="-302985" t="-235897" r="-2985" b="-369231"/>
                          </a:stretch>
                        </a:blipFill>
                      </a:tcPr>
                    </a:tc>
                    <a:extLst>
                      <a:ext uri="{0D108BD9-81ED-4DB2-BD59-A6C34878D82A}">
                        <a16:rowId xmlns:a16="http://schemas.microsoft.com/office/drawing/2014/main" val="4032498058"/>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80444" t="-340260" r="-61333" b="-274026"/>
                          </a:stretch>
                        </a:blipFill>
                      </a:tcPr>
                    </a:tc>
                    <a:tc>
                      <a:txBody>
                        <a:bodyPr/>
                        <a:lstStyle/>
                        <a:p>
                          <a:endParaRPr lang="en-US"/>
                        </a:p>
                      </a:txBody>
                      <a:tcPr>
                        <a:blipFill>
                          <a:blip r:embed="rId3"/>
                          <a:stretch>
                            <a:fillRect l="-302985" t="-340260" r="-2985" b="-274026"/>
                          </a:stretch>
                        </a:blipFill>
                      </a:tcPr>
                    </a:tc>
                    <a:extLst>
                      <a:ext uri="{0D108BD9-81ED-4DB2-BD59-A6C34878D82A}">
                        <a16:rowId xmlns:a16="http://schemas.microsoft.com/office/drawing/2014/main" val="3456249853"/>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80444" t="-434615" r="-61333" b="-170513"/>
                          </a:stretch>
                        </a:blipFill>
                      </a:tcPr>
                    </a:tc>
                    <a:tc>
                      <a:txBody>
                        <a:bodyPr/>
                        <a:lstStyle/>
                        <a:p>
                          <a:endParaRPr lang="en-US"/>
                        </a:p>
                      </a:txBody>
                      <a:tcPr>
                        <a:blipFill>
                          <a:blip r:embed="rId3"/>
                          <a:stretch>
                            <a:fillRect l="-302985" t="-434615" r="-2985" b="-170513"/>
                          </a:stretch>
                        </a:blipFill>
                      </a:tcPr>
                    </a:tc>
                    <a:extLst>
                      <a:ext uri="{0D108BD9-81ED-4DB2-BD59-A6C34878D82A}">
                        <a16:rowId xmlns:a16="http://schemas.microsoft.com/office/drawing/2014/main" val="2107900461"/>
                      </a:ext>
                    </a:extLst>
                  </a:tr>
                  <a:tr h="426720">
                    <a:tc>
                      <a:txBody>
                        <a:bodyPr/>
                        <a:lstStyle/>
                        <a:p>
                          <a:endParaRPr lang="en-US"/>
                        </a:p>
                      </a:txBody>
                      <a:tcPr>
                        <a:blipFill>
                          <a:blip r:embed="rId3"/>
                          <a:stretch>
                            <a:fillRect l="-556" t="-595714" r="-201667" b="-90000"/>
                          </a:stretch>
                        </a:blipFill>
                      </a:tcPr>
                    </a:tc>
                    <a:tc>
                      <a:txBody>
                        <a:bodyPr/>
                        <a:lstStyle/>
                        <a:p>
                          <a:endParaRPr lang="en-US"/>
                        </a:p>
                      </a:txBody>
                      <a:tcPr>
                        <a:blipFill>
                          <a:blip r:embed="rId3"/>
                          <a:stretch>
                            <a:fillRect l="-80444" t="-595714" r="-61333" b="-90000"/>
                          </a:stretch>
                        </a:blipFill>
                      </a:tcPr>
                    </a:tc>
                    <a:tc>
                      <a:txBody>
                        <a:bodyPr/>
                        <a:lstStyle/>
                        <a:p>
                          <a:endParaRPr lang="en-US"/>
                        </a:p>
                      </a:txBody>
                      <a:tcPr>
                        <a:blipFill>
                          <a:blip r:embed="rId3"/>
                          <a:stretch>
                            <a:fillRect l="-302985" t="-595714" r="-2985" b="-90000"/>
                          </a:stretch>
                        </a:blipFill>
                      </a:tcPr>
                    </a:tc>
                    <a:extLst>
                      <a:ext uri="{0D108BD9-81ED-4DB2-BD59-A6C34878D82A}">
                        <a16:rowId xmlns:a16="http://schemas.microsoft.com/office/drawing/2014/main" val="3526196610"/>
                      </a:ext>
                    </a:extLst>
                  </a:tr>
                  <a:tr h="370840">
                    <a:tc>
                      <a:txBody>
                        <a:bodyPr/>
                        <a:lstStyle/>
                        <a:p>
                          <a:endParaRPr lang="en-US"/>
                        </a:p>
                      </a:txBody>
                      <a:tcPr>
                        <a:blipFill>
                          <a:blip r:embed="rId3"/>
                          <a:stretch>
                            <a:fillRect l="-556" t="-798361" r="-201667" b="-3279"/>
                          </a:stretch>
                        </a:blipFill>
                      </a:tcPr>
                    </a:tc>
                    <a:tc>
                      <a:txBody>
                        <a:bodyPr/>
                        <a:lstStyle/>
                        <a:p>
                          <a:endParaRPr lang="en-US"/>
                        </a:p>
                      </a:txBody>
                      <a:tcPr>
                        <a:blipFill>
                          <a:blip r:embed="rId3"/>
                          <a:stretch>
                            <a:fillRect l="-80444" t="-798361" r="-61333" b="-3279"/>
                          </a:stretch>
                        </a:blipFill>
                      </a:tcPr>
                    </a:tc>
                    <a:tc>
                      <a:txBody>
                        <a:bodyPr/>
                        <a:lstStyle/>
                        <a:p>
                          <a:endParaRPr lang="en-US"/>
                        </a:p>
                      </a:txBody>
                      <a:tcPr>
                        <a:blipFill>
                          <a:blip r:embed="rId3"/>
                          <a:stretch>
                            <a:fillRect l="-302985" t="-798361" r="-2985" b="-3279"/>
                          </a:stretch>
                        </a:blipFill>
                      </a:tcPr>
                    </a:tc>
                    <a:extLst>
                      <a:ext uri="{0D108BD9-81ED-4DB2-BD59-A6C34878D82A}">
                        <a16:rowId xmlns:a16="http://schemas.microsoft.com/office/drawing/2014/main" val="2039203670"/>
                      </a:ext>
                    </a:extLst>
                  </a:tr>
                </a:tbl>
              </a:graphicData>
            </a:graphic>
          </p:graphicFrame>
        </mc:Fallback>
      </mc:AlternateContent>
      <p:sp>
        <p:nvSpPr>
          <p:cNvPr id="12" name="CasellaDiTesto 11">
            <a:extLst>
              <a:ext uri="{FF2B5EF4-FFF2-40B4-BE49-F238E27FC236}">
                <a16:creationId xmlns:a16="http://schemas.microsoft.com/office/drawing/2014/main" id="{19CCEFBF-CE96-438F-B73F-3B3A176AC6C5}"/>
              </a:ext>
            </a:extLst>
          </p:cNvPr>
          <p:cNvSpPr txBox="1"/>
          <p:nvPr/>
        </p:nvSpPr>
        <p:spPr>
          <a:xfrm>
            <a:off x="8137237" y="1064347"/>
            <a:ext cx="3713018" cy="39703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fit before peak: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confinement measures succeed at inhibiting the epidemic only in 0.06% of cases.</a:t>
            </a:r>
          </a:p>
          <a:p>
            <a:pPr>
              <a:defRPr/>
            </a:pPr>
            <a:endPar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fit until peak:</a:t>
            </a:r>
          </a:p>
          <a:p>
            <a:pPr>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confinement measures succeed at inhibiting the epidemic only in 18% of cases.</a:t>
            </a:r>
            <a:r>
              <a:rPr kumimoji="0" lang="en-GB" sz="1400" b="0" i="0" u="none" strike="noStrike" kern="1200" cap="none" spc="0" normalizeH="0" baseline="0" noProof="1">
                <a:ln>
                  <a:noFill/>
                </a:ln>
                <a:solidFill>
                  <a:prstClr val="black"/>
                </a:solidFill>
                <a:effectLst/>
                <a:highlight>
                  <a:srgbClr val="FFFF00"/>
                </a:highlight>
                <a:uLnTx/>
                <a:uFillTx/>
                <a:latin typeface="Times New Roman" panose="02020603050405020304" pitchFamily="18" charset="0"/>
                <a:ea typeface="+mn-ea"/>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About fit results: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in both cases the past data are fitted perfectly;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there have been many dpcm before that of      06/11/2020 (yellow, orange, red zones) ,thus the same confinement measures were not applied in all regions;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noProof="1">
                <a:solidFill>
                  <a:prstClr val="black"/>
                </a:solidFill>
                <a:latin typeface="Times New Roman" panose="02020603050405020304" pitchFamily="18" charset="0"/>
                <a:cs typeface="Times New Roman" panose="02020603050405020304" pitchFamily="18" charset="0"/>
              </a:rPr>
              <a:t>the fact that in most cases the progress of the epidemic is not controlled means that further measures must be taken.</a:t>
            </a:r>
            <a:endParaRPr kumimoji="0" lang="en-GB" sz="1400" b="0" i="0" u="none" strike="noStrike" kern="1200" cap="none" spc="0" normalizeH="0" baseline="0" noProof="1">
              <a:ln>
                <a:noFill/>
              </a:ln>
              <a:solidFill>
                <a:prstClr val="black"/>
              </a:solidFill>
              <a:effectLst/>
              <a:highlight>
                <a:srgbClr val="FFFF00"/>
              </a:highlight>
              <a:uLnTx/>
              <a:uFillTx/>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3" name="CasellaDiTesto 12">
                <a:extLst>
                  <a:ext uri="{FF2B5EF4-FFF2-40B4-BE49-F238E27FC236}">
                    <a16:creationId xmlns:a16="http://schemas.microsoft.com/office/drawing/2014/main" id="{43F52798-F32F-4179-A4BE-079ACBB85952}"/>
                  </a:ext>
                </a:extLst>
              </p:cNvPr>
              <p:cNvSpPr txBox="1"/>
              <p:nvPr/>
            </p:nvSpPr>
            <p:spPr>
              <a:xfrm>
                <a:off x="573265" y="4779170"/>
                <a:ext cx="3313854"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With the parameters in </a:t>
                </a:r>
                <a:r>
                  <a:rPr kumimoji="0" lang="en-US" sz="1400" b="0" i="1"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Table 3</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sSubSupPr>
                      <m:e>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𝑅</m:t>
                        </m:r>
                      </m:e>
                      <m:sub>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0</m:t>
                        </m:r>
                      </m:sub>
                      <m:sup>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m:t>
                        </m:r>
                      </m:sup>
                    </m:sSubSup>
                    <m:d>
                      <m:dPr>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e>
                    </m:d>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4.53&gt;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1</m:t>
                    </m:r>
                  </m:oMath>
                </a14:m>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1">
                    <a:solidFill>
                      <a:prstClr val="black"/>
                    </a:solidFill>
                    <a:latin typeface="Times New Roman" panose="02020603050405020304" pitchFamily="18" charset="0"/>
                    <a:cs typeface="Times New Roman" panose="02020603050405020304" pitchFamily="18" charset="0"/>
                  </a:rPr>
                  <a:t>then  the epidemic is not controlled.</a:t>
                </a: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p:sp>
            <p:nvSpPr>
              <p:cNvPr id="13" name="CasellaDiTesto 12">
                <a:extLst>
                  <a:ext uri="{FF2B5EF4-FFF2-40B4-BE49-F238E27FC236}">
                    <a16:creationId xmlns:a16="http://schemas.microsoft.com/office/drawing/2014/main" id="{43F52798-F32F-4179-A4BE-079ACBB85952}"/>
                  </a:ext>
                </a:extLst>
              </p:cNvPr>
              <p:cNvSpPr txBox="1">
                <a:spLocks noRot="1" noChangeAspect="1" noMove="1" noResize="1" noEditPoints="1" noAdjustHandles="1" noChangeArrowheads="1" noChangeShapeType="1" noTextEdit="1"/>
              </p:cNvSpPr>
              <p:nvPr/>
            </p:nvSpPr>
            <p:spPr>
              <a:xfrm>
                <a:off x="573265" y="4779170"/>
                <a:ext cx="3313854" cy="738664"/>
              </a:xfrm>
              <a:prstGeom prst="rect">
                <a:avLst/>
              </a:prstGeom>
              <a:blipFill>
                <a:blip r:embed="rId4"/>
                <a:stretch>
                  <a:fillRect l="-551" t="-1653" b="-7438"/>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4" name="CasellaDiTesto 13">
                <a:extLst>
                  <a:ext uri="{FF2B5EF4-FFF2-40B4-BE49-F238E27FC236}">
                    <a16:creationId xmlns:a16="http://schemas.microsoft.com/office/drawing/2014/main" id="{70150D9B-825E-4AA5-85DB-A6A270C1D54F}"/>
                  </a:ext>
                </a:extLst>
              </p:cNvPr>
              <p:cNvSpPr txBox="1"/>
              <p:nvPr/>
            </p:nvSpPr>
            <p:spPr>
              <a:xfrm>
                <a:off x="4323538" y="4779170"/>
                <a:ext cx="3279381"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With the parameters in </a:t>
                </a:r>
                <a:r>
                  <a:rPr kumimoji="0" lang="en-US" sz="1400" b="0" i="1"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Table 4</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sSubSupPr>
                      <m:e>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𝑅</m:t>
                        </m:r>
                      </m:e>
                      <m:sub>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0</m:t>
                        </m:r>
                      </m:sub>
                      <m:sup>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m:t>
                        </m:r>
                      </m:sup>
                    </m:sSubSup>
                    <m:d>
                      <m:dPr>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e>
                    </m:d>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1.62&gt;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1</m:t>
                    </m:r>
                  </m:oMath>
                </a14:m>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1">
                    <a:solidFill>
                      <a:prstClr val="black"/>
                    </a:solidFill>
                    <a:latin typeface="Times New Roman" panose="02020603050405020304" pitchFamily="18" charset="0"/>
                    <a:cs typeface="Times New Roman" panose="02020603050405020304" pitchFamily="18" charset="0"/>
                  </a:rPr>
                  <a:t>then  the epidemic is not controlled.</a:t>
                </a: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p:sp>
            <p:nvSpPr>
              <p:cNvPr id="14" name="CasellaDiTesto 13">
                <a:extLst>
                  <a:ext uri="{FF2B5EF4-FFF2-40B4-BE49-F238E27FC236}">
                    <a16:creationId xmlns:a16="http://schemas.microsoft.com/office/drawing/2014/main" id="{70150D9B-825E-4AA5-85DB-A6A270C1D54F}"/>
                  </a:ext>
                </a:extLst>
              </p:cNvPr>
              <p:cNvSpPr txBox="1">
                <a:spLocks noRot="1" noChangeAspect="1" noMove="1" noResize="1" noEditPoints="1" noAdjustHandles="1" noChangeArrowheads="1" noChangeShapeType="1" noTextEdit="1"/>
              </p:cNvSpPr>
              <p:nvPr/>
            </p:nvSpPr>
            <p:spPr>
              <a:xfrm>
                <a:off x="4323538" y="4779170"/>
                <a:ext cx="3279381" cy="738664"/>
              </a:xfrm>
              <a:prstGeom prst="rect">
                <a:avLst/>
              </a:prstGeom>
              <a:blipFill>
                <a:blip r:embed="rId5"/>
                <a:stretch>
                  <a:fillRect l="-558" t="-1653" b="-7438"/>
                </a:stretch>
              </a:blipFill>
            </p:spPr>
            <p:txBody>
              <a:bodyPr/>
              <a:lstStyle/>
              <a:p>
                <a:r>
                  <a:rPr lang="en-GB">
                    <a:noFill/>
                  </a:rPr>
                  <a:t> </a:t>
                </a:r>
              </a:p>
            </p:txBody>
          </p:sp>
        </mc:Fallback>
      </mc:AlternateContent>
    </p:spTree>
    <p:extLst>
      <p:ext uri="{BB962C8B-B14F-4D97-AF65-F5344CB8AC3E}">
        <p14:creationId xmlns:p14="http://schemas.microsoft.com/office/powerpoint/2010/main" val="3529495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5571D4EC-A277-48DA-A888-70220320549F}"/>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Results: first wave on other countries (Spain)</a:t>
            </a:r>
          </a:p>
        </p:txBody>
      </p:sp>
      <p:pic>
        <p:nvPicPr>
          <p:cNvPr id="9" name="Immagine 8" descr="Immagine che contiene testo&#10;&#10;Descrizione generata automaticamente">
            <a:extLst>
              <a:ext uri="{FF2B5EF4-FFF2-40B4-BE49-F238E27FC236}">
                <a16:creationId xmlns:a16="http://schemas.microsoft.com/office/drawing/2014/main" id="{11333D7C-796E-4E95-B54C-545013C404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764" y="650845"/>
            <a:ext cx="6213600" cy="3106800"/>
          </a:xfrm>
          <a:prstGeom prst="rect">
            <a:avLst/>
          </a:prstGeom>
        </p:spPr>
      </p:pic>
      <p:pic>
        <p:nvPicPr>
          <p:cNvPr id="11" name="Immagine 10">
            <a:extLst>
              <a:ext uri="{FF2B5EF4-FFF2-40B4-BE49-F238E27FC236}">
                <a16:creationId xmlns:a16="http://schemas.microsoft.com/office/drawing/2014/main" id="{84481EAC-D0DD-4E37-A9B6-10EE280EB6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764" y="3429000"/>
            <a:ext cx="6213600" cy="3106800"/>
          </a:xfrm>
          <a:prstGeom prst="rect">
            <a:avLst/>
          </a:prstGeom>
        </p:spPr>
      </p:pic>
      <p:pic>
        <p:nvPicPr>
          <p:cNvPr id="13" name="Immagine 12">
            <a:extLst>
              <a:ext uri="{FF2B5EF4-FFF2-40B4-BE49-F238E27FC236}">
                <a16:creationId xmlns:a16="http://schemas.microsoft.com/office/drawing/2014/main" id="{8611A20F-3A30-43AE-86E2-92B39A041E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8764" y="650845"/>
            <a:ext cx="6213600" cy="3106800"/>
          </a:xfrm>
          <a:prstGeom prst="rect">
            <a:avLst/>
          </a:prstGeom>
        </p:spPr>
      </p:pic>
      <p:pic>
        <p:nvPicPr>
          <p:cNvPr id="15" name="Immagine 14">
            <a:extLst>
              <a:ext uri="{FF2B5EF4-FFF2-40B4-BE49-F238E27FC236}">
                <a16:creationId xmlns:a16="http://schemas.microsoft.com/office/drawing/2014/main" id="{7EC94E47-7310-4B90-ACA7-9794D65D12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8764" y="3429000"/>
            <a:ext cx="6213600" cy="3106800"/>
          </a:xfrm>
          <a:prstGeom prst="rect">
            <a:avLst/>
          </a:prstGeom>
        </p:spPr>
      </p:pic>
      <mc:AlternateContent xmlns:mc="http://schemas.openxmlformats.org/markup-compatibility/2006">
        <mc:Choice xmlns:a14="http://schemas.microsoft.com/office/drawing/2010/main" Requires="a14">
          <p:sp>
            <p:nvSpPr>
              <p:cNvPr id="16" name="CasellaDiTesto 15">
                <a:extLst>
                  <a:ext uri="{FF2B5EF4-FFF2-40B4-BE49-F238E27FC236}">
                    <a16:creationId xmlns:a16="http://schemas.microsoft.com/office/drawing/2014/main" id="{F67D360D-3B48-429A-993D-92A3558ACA4A}"/>
                  </a:ext>
                </a:extLst>
              </p:cNvPr>
              <p:cNvSpPr txBox="1"/>
              <p:nvPr/>
            </p:nvSpPr>
            <p:spPr>
              <a:xfrm>
                <a:off x="2239828" y="2686062"/>
                <a:ext cx="974577" cy="556691"/>
              </a:xfrm>
              <a:prstGeom prst="rect">
                <a:avLst/>
              </a:prstGeom>
              <a:noFill/>
            </p:spPr>
            <p:txBody>
              <a:bodyPr wrap="square" rtlCol="0">
                <a:spAutoFit/>
              </a:bodyPr>
              <a:lstStyle/>
              <a:p>
                <a:pPr algn="ctr"/>
                <a:r>
                  <a:rPr lang="it-IT" sz="1000" noProof="1">
                    <a:latin typeface="Times New Roman" panose="02020603050405020304" pitchFamily="18" charset="0"/>
                    <a:cs typeface="Times New Roman" panose="02020603050405020304" pitchFamily="18" charset="0"/>
                  </a:rPr>
                  <a:t>1° confinement begins</a:t>
                </a:r>
              </a:p>
              <a:p>
                <a:pPr algn="ctr"/>
                <a14:m>
                  <m:oMathPara xmlns:m="http://schemas.openxmlformats.org/officeDocument/2006/math">
                    <m:oMathParaPr>
                      <m:jc m:val="centerGroup"/>
                    </m:oMathParaPr>
                    <m:oMath xmlns:m="http://schemas.openxmlformats.org/officeDocument/2006/math">
                      <m:r>
                        <a:rPr lang="it-IT" sz="1000" i="1" noProof="1">
                          <a:latin typeface="Cambria Math" panose="02040503050406030204" pitchFamily="18" charset="0"/>
                          <a:cs typeface="Times New Roman" panose="02020603050405020304" pitchFamily="18" charset="0"/>
                        </a:rPr>
                        <m:t>1</m:t>
                      </m:r>
                      <m:r>
                        <a:rPr lang="it-IT" sz="1000" b="0" i="1" noProof="1" smtClean="0">
                          <a:latin typeface="Cambria Math" panose="02040503050406030204" pitchFamily="18" charset="0"/>
                          <a:cs typeface="Times New Roman" panose="02020603050405020304" pitchFamily="18" charset="0"/>
                        </a:rPr>
                        <m:t>1</m:t>
                      </m:r>
                      <m:r>
                        <a:rPr lang="it-IT" sz="1000" i="1" noProof="1">
                          <a:latin typeface="Cambria Math" panose="02040503050406030204" pitchFamily="18" charset="0"/>
                          <a:cs typeface="Times New Roman" panose="02020603050405020304" pitchFamily="18" charset="0"/>
                        </a:rPr>
                        <m:t>/0</m:t>
                      </m:r>
                      <m:r>
                        <a:rPr lang="it-IT" sz="1000" b="0" i="1" noProof="1" smtClean="0">
                          <a:latin typeface="Cambria Math" panose="02040503050406030204" pitchFamily="18" charset="0"/>
                          <a:cs typeface="Times New Roman" panose="02020603050405020304" pitchFamily="18" charset="0"/>
                        </a:rPr>
                        <m:t>3</m:t>
                      </m:r>
                      <m:r>
                        <a:rPr lang="it-IT" sz="1000" i="1" noProof="1">
                          <a:latin typeface="Cambria Math" panose="02040503050406030204" pitchFamily="18" charset="0"/>
                          <a:cs typeface="Times New Roman" panose="02020603050405020304" pitchFamily="18" charset="0"/>
                        </a:rPr>
                        <m:t>/2020</m:t>
                      </m:r>
                    </m:oMath>
                  </m:oMathPara>
                </a14:m>
                <a:endParaRPr lang="it-IT" sz="1000" noProof="1">
                  <a:latin typeface="Times New Roman" panose="02020603050405020304" pitchFamily="18" charset="0"/>
                  <a:cs typeface="Times New Roman" panose="02020603050405020304" pitchFamily="18" charset="0"/>
                </a:endParaRPr>
              </a:p>
            </p:txBody>
          </p:sp>
        </mc:Choice>
        <mc:Fallback>
          <p:sp>
            <p:nvSpPr>
              <p:cNvPr id="16" name="CasellaDiTesto 15">
                <a:extLst>
                  <a:ext uri="{FF2B5EF4-FFF2-40B4-BE49-F238E27FC236}">
                    <a16:creationId xmlns:a16="http://schemas.microsoft.com/office/drawing/2014/main" id="{F67D360D-3B48-429A-993D-92A3558ACA4A}"/>
                  </a:ext>
                </a:extLst>
              </p:cNvPr>
              <p:cNvSpPr txBox="1">
                <a:spLocks noRot="1" noChangeAspect="1" noMove="1" noResize="1" noEditPoints="1" noAdjustHandles="1" noChangeArrowheads="1" noChangeShapeType="1" noTextEdit="1"/>
              </p:cNvSpPr>
              <p:nvPr/>
            </p:nvSpPr>
            <p:spPr>
              <a:xfrm>
                <a:off x="2239828" y="2686062"/>
                <a:ext cx="974577" cy="556691"/>
              </a:xfrm>
              <a:prstGeom prst="rect">
                <a:avLst/>
              </a:prstGeom>
              <a:blipFill>
                <a:blip r:embed="rId6"/>
                <a:stretch>
                  <a:fillRect r="-1875"/>
                </a:stretch>
              </a:blipFill>
            </p:spPr>
            <p:txBody>
              <a:bodyPr/>
              <a:lstStyle/>
              <a:p>
                <a:r>
                  <a:rPr lang="en-GB">
                    <a:noFill/>
                  </a:rPr>
                  <a:t> </a:t>
                </a:r>
              </a:p>
            </p:txBody>
          </p:sp>
        </mc:Fallback>
      </mc:AlternateContent>
      <p:cxnSp>
        <p:nvCxnSpPr>
          <p:cNvPr id="17" name="Connettore 2 16">
            <a:extLst>
              <a:ext uri="{FF2B5EF4-FFF2-40B4-BE49-F238E27FC236}">
                <a16:creationId xmlns:a16="http://schemas.microsoft.com/office/drawing/2014/main" id="{D9B8737B-F793-4376-839E-9F73F27CADBC}"/>
              </a:ext>
            </a:extLst>
          </p:cNvPr>
          <p:cNvCxnSpPr>
            <a:cxnSpLocks/>
          </p:cNvCxnSpPr>
          <p:nvPr/>
        </p:nvCxnSpPr>
        <p:spPr>
          <a:xfrm flipH="1" flipV="1">
            <a:off x="1907987" y="2686062"/>
            <a:ext cx="371479" cy="2783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Rettangolo con angoli arrotondati 17">
            <a:extLst>
              <a:ext uri="{FF2B5EF4-FFF2-40B4-BE49-F238E27FC236}">
                <a16:creationId xmlns:a16="http://schemas.microsoft.com/office/drawing/2014/main" id="{2C588723-4A01-4ADD-8AF6-0B044515EFE5}"/>
              </a:ext>
            </a:extLst>
          </p:cNvPr>
          <p:cNvSpPr/>
          <p:nvPr/>
        </p:nvSpPr>
        <p:spPr>
          <a:xfrm>
            <a:off x="2279466" y="2686062"/>
            <a:ext cx="895303" cy="556691"/>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19" name="CasellaDiTesto 18">
                <a:extLst>
                  <a:ext uri="{FF2B5EF4-FFF2-40B4-BE49-F238E27FC236}">
                    <a16:creationId xmlns:a16="http://schemas.microsoft.com/office/drawing/2014/main" id="{A282978B-993D-44AA-B375-E6A777AC2150}"/>
                  </a:ext>
                </a:extLst>
              </p:cNvPr>
              <p:cNvSpPr txBox="1"/>
              <p:nvPr/>
            </p:nvSpPr>
            <p:spPr>
              <a:xfrm>
                <a:off x="3221338" y="2364103"/>
                <a:ext cx="974577" cy="553998"/>
              </a:xfrm>
              <a:prstGeom prst="rect">
                <a:avLst/>
              </a:prstGeom>
              <a:noFill/>
            </p:spPr>
            <p:txBody>
              <a:bodyPr wrap="square" rtlCol="0">
                <a:spAutoFit/>
              </a:bodyPr>
              <a:lstStyle/>
              <a:p>
                <a:pPr algn="ctr"/>
                <a:r>
                  <a:rPr lang="it-IT" sz="1000" noProof="1">
                    <a:latin typeface="Times New Roman" panose="02020603050405020304" pitchFamily="18" charset="0"/>
                    <a:cs typeface="Times New Roman" panose="02020603050405020304" pitchFamily="18" charset="0"/>
                  </a:rPr>
                  <a:t>2° confinement begins</a:t>
                </a:r>
              </a:p>
              <a:p>
                <a:pPr algn="ctr"/>
                <a14:m>
                  <m:oMathPara xmlns:m="http://schemas.openxmlformats.org/officeDocument/2006/math">
                    <m:oMathParaPr>
                      <m:jc m:val="centerGroup"/>
                    </m:oMathParaPr>
                    <m:oMath xmlns:m="http://schemas.openxmlformats.org/officeDocument/2006/math">
                      <m:r>
                        <a:rPr lang="it-IT" sz="1000" i="1" noProof="1">
                          <a:latin typeface="Cambria Math" panose="02040503050406030204" pitchFamily="18" charset="0"/>
                          <a:cs typeface="Times New Roman" panose="02020603050405020304" pitchFamily="18" charset="0"/>
                        </a:rPr>
                        <m:t>3</m:t>
                      </m:r>
                      <m:r>
                        <a:rPr lang="it-IT" sz="1000" b="0" i="1" noProof="1" smtClean="0">
                          <a:latin typeface="Cambria Math" panose="02040503050406030204" pitchFamily="18" charset="0"/>
                          <a:cs typeface="Times New Roman" panose="02020603050405020304" pitchFamily="18" charset="0"/>
                        </a:rPr>
                        <m:t>0</m:t>
                      </m:r>
                      <m:r>
                        <a:rPr lang="it-IT" sz="1000" i="1" noProof="1">
                          <a:latin typeface="Cambria Math" panose="02040503050406030204" pitchFamily="18" charset="0"/>
                          <a:cs typeface="Times New Roman" panose="02020603050405020304" pitchFamily="18" charset="0"/>
                        </a:rPr>
                        <m:t>/0</m:t>
                      </m:r>
                      <m:r>
                        <a:rPr lang="it-IT" sz="1000" b="0" i="1" noProof="1" smtClean="0">
                          <a:latin typeface="Cambria Math" panose="02040503050406030204" pitchFamily="18" charset="0"/>
                          <a:cs typeface="Times New Roman" panose="02020603050405020304" pitchFamily="18" charset="0"/>
                        </a:rPr>
                        <m:t>3</m:t>
                      </m:r>
                      <m:r>
                        <a:rPr lang="it-IT" sz="1000" i="1" noProof="1">
                          <a:latin typeface="Cambria Math" panose="02040503050406030204" pitchFamily="18" charset="0"/>
                          <a:cs typeface="Times New Roman" panose="02020603050405020304" pitchFamily="18" charset="0"/>
                        </a:rPr>
                        <m:t>/2020</m:t>
                      </m:r>
                    </m:oMath>
                  </m:oMathPara>
                </a14:m>
                <a:endParaRPr lang="it-IT" sz="1000" noProof="1">
                  <a:latin typeface="Times New Roman" panose="02020603050405020304" pitchFamily="18" charset="0"/>
                  <a:cs typeface="Times New Roman" panose="02020603050405020304" pitchFamily="18" charset="0"/>
                </a:endParaRPr>
              </a:p>
            </p:txBody>
          </p:sp>
        </mc:Choice>
        <mc:Fallback>
          <p:sp>
            <p:nvSpPr>
              <p:cNvPr id="19" name="CasellaDiTesto 18">
                <a:extLst>
                  <a:ext uri="{FF2B5EF4-FFF2-40B4-BE49-F238E27FC236}">
                    <a16:creationId xmlns:a16="http://schemas.microsoft.com/office/drawing/2014/main" id="{A282978B-993D-44AA-B375-E6A777AC2150}"/>
                  </a:ext>
                </a:extLst>
              </p:cNvPr>
              <p:cNvSpPr txBox="1">
                <a:spLocks noRot="1" noChangeAspect="1" noMove="1" noResize="1" noEditPoints="1" noAdjustHandles="1" noChangeArrowheads="1" noChangeShapeType="1" noTextEdit="1"/>
              </p:cNvSpPr>
              <p:nvPr/>
            </p:nvSpPr>
            <p:spPr>
              <a:xfrm>
                <a:off x="3221338" y="2364103"/>
                <a:ext cx="974577" cy="553998"/>
              </a:xfrm>
              <a:prstGeom prst="rect">
                <a:avLst/>
              </a:prstGeom>
              <a:blipFill>
                <a:blip r:embed="rId7"/>
                <a:stretch>
                  <a:fillRect r="-1875"/>
                </a:stretch>
              </a:blipFill>
            </p:spPr>
            <p:txBody>
              <a:bodyPr/>
              <a:lstStyle/>
              <a:p>
                <a:r>
                  <a:rPr lang="en-GB">
                    <a:noFill/>
                  </a:rPr>
                  <a:t> </a:t>
                </a:r>
              </a:p>
            </p:txBody>
          </p:sp>
        </mc:Fallback>
      </mc:AlternateContent>
      <p:cxnSp>
        <p:nvCxnSpPr>
          <p:cNvPr id="20" name="Connettore 2 19">
            <a:extLst>
              <a:ext uri="{FF2B5EF4-FFF2-40B4-BE49-F238E27FC236}">
                <a16:creationId xmlns:a16="http://schemas.microsoft.com/office/drawing/2014/main" id="{946D55FE-35D9-415A-95BF-78B145D35EDA}"/>
              </a:ext>
            </a:extLst>
          </p:cNvPr>
          <p:cNvCxnSpPr>
            <a:cxnSpLocks/>
            <a:stCxn id="21" idx="1"/>
          </p:cNvCxnSpPr>
          <p:nvPr/>
        </p:nvCxnSpPr>
        <p:spPr>
          <a:xfrm flipH="1" flipV="1">
            <a:off x="2924247" y="2100570"/>
            <a:ext cx="334376" cy="5391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Rettangolo con angoli arrotondati 20">
            <a:extLst>
              <a:ext uri="{FF2B5EF4-FFF2-40B4-BE49-F238E27FC236}">
                <a16:creationId xmlns:a16="http://schemas.microsoft.com/office/drawing/2014/main" id="{A0D367C3-4E65-44F9-8B1F-96F72335ADC9}"/>
              </a:ext>
            </a:extLst>
          </p:cNvPr>
          <p:cNvSpPr/>
          <p:nvPr/>
        </p:nvSpPr>
        <p:spPr>
          <a:xfrm>
            <a:off x="3258623" y="2361410"/>
            <a:ext cx="895303" cy="556691"/>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22" name="CasellaDiTesto 21">
                <a:extLst>
                  <a:ext uri="{FF2B5EF4-FFF2-40B4-BE49-F238E27FC236}">
                    <a16:creationId xmlns:a16="http://schemas.microsoft.com/office/drawing/2014/main" id="{417D5326-276C-49A0-80EA-0C522ED84F13}"/>
                  </a:ext>
                </a:extLst>
              </p:cNvPr>
              <p:cNvSpPr txBox="1"/>
              <p:nvPr/>
            </p:nvSpPr>
            <p:spPr>
              <a:xfrm>
                <a:off x="4325864" y="2408345"/>
                <a:ext cx="909025"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i="1" noProof="1" smtClean="0">
                          <a:latin typeface="Cambria Math" panose="02040503050406030204" pitchFamily="18" charset="0"/>
                          <a:cs typeface="Times New Roman" panose="02020603050405020304" pitchFamily="18" charset="0"/>
                        </a:rPr>
                        <m:t>2</m:t>
                      </m:r>
                      <m:r>
                        <a:rPr lang="it-IT" sz="1000" b="0" i="1" noProof="1" smtClean="0">
                          <a:latin typeface="Cambria Math" panose="02040503050406030204" pitchFamily="18" charset="0"/>
                          <a:cs typeface="Times New Roman" panose="02020603050405020304" pitchFamily="18" charset="0"/>
                        </a:rPr>
                        <m:t>3/04/</m:t>
                      </m:r>
                      <m:r>
                        <a:rPr lang="it-IT" sz="1000" i="1" noProof="1">
                          <a:latin typeface="Cambria Math" panose="02040503050406030204" pitchFamily="18" charset="0"/>
                          <a:cs typeface="Times New Roman" panose="02020603050405020304" pitchFamily="18" charset="0"/>
                        </a:rPr>
                        <m:t>2020</m:t>
                      </m:r>
                    </m:oMath>
                  </m:oMathPara>
                </a14:m>
                <a:endParaRPr lang="it-IT" sz="1000" noProof="1">
                  <a:latin typeface="Times New Roman" panose="02020603050405020304" pitchFamily="18" charset="0"/>
                  <a:cs typeface="Times New Roman" panose="02020603050405020304" pitchFamily="18" charset="0"/>
                </a:endParaRPr>
              </a:p>
            </p:txBody>
          </p:sp>
        </mc:Choice>
        <mc:Fallback>
          <p:sp>
            <p:nvSpPr>
              <p:cNvPr id="22" name="CasellaDiTesto 21">
                <a:extLst>
                  <a:ext uri="{FF2B5EF4-FFF2-40B4-BE49-F238E27FC236}">
                    <a16:creationId xmlns:a16="http://schemas.microsoft.com/office/drawing/2014/main" id="{417D5326-276C-49A0-80EA-0C522ED84F13}"/>
                  </a:ext>
                </a:extLst>
              </p:cNvPr>
              <p:cNvSpPr txBox="1">
                <a:spLocks noRot="1" noChangeAspect="1" noMove="1" noResize="1" noEditPoints="1" noAdjustHandles="1" noChangeArrowheads="1" noChangeShapeType="1" noTextEdit="1"/>
              </p:cNvSpPr>
              <p:nvPr/>
            </p:nvSpPr>
            <p:spPr>
              <a:xfrm>
                <a:off x="4325864" y="2408345"/>
                <a:ext cx="909025" cy="246221"/>
              </a:xfrm>
              <a:prstGeom prst="rect">
                <a:avLst/>
              </a:prstGeom>
              <a:blipFill>
                <a:blip r:embed="rId8"/>
                <a:stretch>
                  <a:fillRect b="-5000"/>
                </a:stretch>
              </a:blipFill>
            </p:spPr>
            <p:txBody>
              <a:bodyPr/>
              <a:lstStyle/>
              <a:p>
                <a:r>
                  <a:rPr lang="en-GB">
                    <a:noFill/>
                  </a:rPr>
                  <a:t> </a:t>
                </a:r>
              </a:p>
            </p:txBody>
          </p:sp>
        </mc:Fallback>
      </mc:AlternateContent>
      <p:cxnSp>
        <p:nvCxnSpPr>
          <p:cNvPr id="23" name="Connettore 2 22">
            <a:extLst>
              <a:ext uri="{FF2B5EF4-FFF2-40B4-BE49-F238E27FC236}">
                <a16:creationId xmlns:a16="http://schemas.microsoft.com/office/drawing/2014/main" id="{0361B8FC-1110-4B52-9836-1A60B0B34566}"/>
              </a:ext>
            </a:extLst>
          </p:cNvPr>
          <p:cNvCxnSpPr>
            <a:cxnSpLocks/>
          </p:cNvCxnSpPr>
          <p:nvPr/>
        </p:nvCxnSpPr>
        <p:spPr>
          <a:xfrm flipH="1" flipV="1">
            <a:off x="4037557" y="2014486"/>
            <a:ext cx="381421" cy="5169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Rettangolo con angoli arrotondati 25">
            <a:extLst>
              <a:ext uri="{FF2B5EF4-FFF2-40B4-BE49-F238E27FC236}">
                <a16:creationId xmlns:a16="http://schemas.microsoft.com/office/drawing/2014/main" id="{8A9C873B-0E7D-4D9D-8E63-DB11AC713CF0}"/>
              </a:ext>
            </a:extLst>
          </p:cNvPr>
          <p:cNvSpPr/>
          <p:nvPr/>
        </p:nvSpPr>
        <p:spPr>
          <a:xfrm>
            <a:off x="4418978" y="2386020"/>
            <a:ext cx="718809" cy="263276"/>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080228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5571D4EC-A277-48DA-A888-70220320549F}"/>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Results: first wave on other countries (Spain)</a:t>
            </a:r>
          </a:p>
        </p:txBody>
      </p:sp>
      <mc:AlternateContent xmlns:mc="http://schemas.openxmlformats.org/markup-compatibility/2006">
        <mc:Choice xmlns:a14="http://schemas.microsoft.com/office/drawing/2010/main" Requires="a14">
          <p:graphicFrame>
            <p:nvGraphicFramePr>
              <p:cNvPr id="3" name="Tabella 9">
                <a:extLst>
                  <a:ext uri="{FF2B5EF4-FFF2-40B4-BE49-F238E27FC236}">
                    <a16:creationId xmlns:a16="http://schemas.microsoft.com/office/drawing/2014/main" id="{08A4F84C-5C35-461F-B289-365C25B21105}"/>
                  </a:ext>
                </a:extLst>
              </p:cNvPr>
              <p:cNvGraphicFramePr>
                <a:graphicFrameLocks noGrp="1"/>
              </p:cNvGraphicFramePr>
              <p:nvPr>
                <p:extLst>
                  <p:ext uri="{D42A27DB-BD31-4B8C-83A1-F6EECF244321}">
                    <p14:modId xmlns:p14="http://schemas.microsoft.com/office/powerpoint/2010/main" val="3984920151"/>
                  </p:ext>
                </p:extLst>
              </p:nvPr>
            </p:nvGraphicFramePr>
            <p:xfrm>
              <a:off x="1638772" y="1114029"/>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5</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Median </a:t>
                          </a:r>
                          <a14:m>
                            <m:oMath xmlns:m="http://schemas.openxmlformats.org/officeDocument/2006/math">
                              <m:r>
                                <a:rPr kumimoji="0" lang="it-IT"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it-IT" sz="1400" b="1" i="1" dirty="0">
                              <a:latin typeface="Times New Roman" panose="02020603050405020304" pitchFamily="18" charset="0"/>
                              <a:cs typeface="Times New Roman" panose="02020603050405020304" pitchFamily="18" charset="0"/>
                            </a:rPr>
                            <a:t>Std</a:t>
                          </a:r>
                          <a:endParaRPr lang="en-GB" sz="1400" b="1" i="1"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it-IT" sz="1400" b="1" i="1" noProof="1" dirty="0" smtClean="0">
                                        <a:latin typeface="Cambria Math" panose="02040503050406030204" pitchFamily="18" charset="0"/>
                                        <a:cs typeface="Times New Roman" panose="02020603050405020304" pitchFamily="18" charset="0"/>
                                      </a:rPr>
                                    </m:ctrlPr>
                                  </m:accPr>
                                  <m:e>
                                    <m:r>
                                      <a:rPr lang="it-IT" sz="1400" b="1" i="1" noProof="1" dirty="0">
                                        <a:latin typeface="Cambria Math" panose="02040503050406030204" pitchFamily="18" charset="0"/>
                                        <a:cs typeface="Times New Roman" panose="02020603050405020304" pitchFamily="18" charset="0"/>
                                      </a:rPr>
                                      <m:t>𝑹</m:t>
                                    </m:r>
                                  </m:e>
                                </m:acc>
                              </m:oMath>
                            </m:oMathPara>
                          </a14:m>
                          <a:endParaRPr lang="en-GB" sz="1400" b="1"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25457031"/>
                      </a:ext>
                    </a:extLst>
                  </a:tr>
                  <a:tr h="370840">
                    <a:tc>
                      <a:txBody>
                        <a:bodyPr/>
                        <a:lstStyle/>
                        <a:p>
                          <a:pPr/>
                          <a14:m>
                            <m:oMathPara xmlns:m="http://schemas.openxmlformats.org/officeDocument/2006/math">
                              <m:oMathParaPr>
                                <m:jc m:val="centerGroup"/>
                              </m:oMathParaPr>
                              <m:oMath xmlns:m="http://schemas.openxmlformats.org/officeDocument/2006/math">
                                <m:r>
                                  <a:rPr lang="it-IT" sz="1400" b="1" i="1" smtClean="0">
                                    <a:latin typeface="Cambria Math" panose="02040503050406030204" pitchFamily="18" charset="0"/>
                                  </a:rPr>
                                  <m:t>𝜷</m:t>
                                </m:r>
                              </m:oMath>
                            </m:oMathPara>
                          </a14:m>
                          <a:endParaRPr lang="it-IT" sz="1400"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0.370±0.00</m:t>
                              </m:r>
                            </m:oMath>
                          </a14:m>
                          <a:r>
                            <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8</a:t>
                          </a:r>
                        </a:p>
                      </a:txBody>
                      <a:tcPr/>
                    </a:tc>
                    <a:tc>
                      <a:txBody>
                        <a:bodyPr/>
                        <a:lstStyle/>
                        <a:p>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lang="en-GB" sz="1600" dirty="0"/>
                        </a:p>
                      </a:txBody>
                      <a:tcPr/>
                    </a:tc>
                    <a:extLst>
                      <a:ext uri="{0D108BD9-81ED-4DB2-BD59-A6C34878D82A}">
                        <a16:rowId xmlns:a16="http://schemas.microsoft.com/office/drawing/2014/main" val="15967133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𝝁</m:t>
                                </m:r>
                              </m:oMath>
                            </m:oMathPara>
                          </a14:m>
                          <a:endParaRPr kumimoji="0" lang="it-IT" sz="1400" b="1"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0.020±0.005</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03249805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0.055±0.005</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4562498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0.007±0.009</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1079004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𝑰</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0.13±0.02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5261966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𝑿</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1.1±0.2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039203670"/>
                      </a:ext>
                    </a:extLst>
                  </a:tr>
                </a:tbl>
              </a:graphicData>
            </a:graphic>
          </p:graphicFrame>
        </mc:Choice>
        <mc:Fallback>
          <p:graphicFrame>
            <p:nvGraphicFramePr>
              <p:cNvPr id="3" name="Tabella 9">
                <a:extLst>
                  <a:ext uri="{FF2B5EF4-FFF2-40B4-BE49-F238E27FC236}">
                    <a16:creationId xmlns:a16="http://schemas.microsoft.com/office/drawing/2014/main" id="{08A4F84C-5C35-461F-B289-365C25B21105}"/>
                  </a:ext>
                </a:extLst>
              </p:cNvPr>
              <p:cNvGraphicFramePr>
                <a:graphicFrameLocks noGrp="1"/>
              </p:cNvGraphicFramePr>
              <p:nvPr>
                <p:extLst>
                  <p:ext uri="{D42A27DB-BD31-4B8C-83A1-F6EECF244321}">
                    <p14:modId xmlns:p14="http://schemas.microsoft.com/office/powerpoint/2010/main" val="3984920151"/>
                  </p:ext>
                </p:extLst>
              </p:nvPr>
            </p:nvGraphicFramePr>
            <p:xfrm>
              <a:off x="1638772" y="1114029"/>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5</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endParaRPr lang="en-US"/>
                        </a:p>
                      </a:txBody>
                      <a:tcPr>
                        <a:blipFill>
                          <a:blip r:embed="rId2"/>
                          <a:stretch>
                            <a:fillRect l="-80444" t="-101639" r="-61333" b="-700000"/>
                          </a:stretch>
                        </a:blipFill>
                      </a:tcPr>
                    </a:tc>
                    <a:tc>
                      <a:txBody>
                        <a:bodyPr/>
                        <a:lstStyle/>
                        <a:p>
                          <a:endParaRPr lang="en-US"/>
                        </a:p>
                      </a:txBody>
                      <a:tcPr>
                        <a:blipFill>
                          <a:blip r:embed="rId2"/>
                          <a:stretch>
                            <a:fillRect l="-302985" t="-101639" r="-2985" b="-700000"/>
                          </a:stretch>
                        </a:blipFill>
                      </a:tcPr>
                    </a:tc>
                    <a:extLst>
                      <a:ext uri="{0D108BD9-81ED-4DB2-BD59-A6C34878D82A}">
                        <a16:rowId xmlns:a16="http://schemas.microsoft.com/office/drawing/2014/main" val="3725457031"/>
                      </a:ext>
                    </a:extLst>
                  </a:tr>
                  <a:tr h="370840">
                    <a:tc>
                      <a:txBody>
                        <a:bodyPr/>
                        <a:lstStyle/>
                        <a:p>
                          <a:endParaRPr lang="en-US"/>
                        </a:p>
                      </a:txBody>
                      <a:tcPr>
                        <a:blipFill>
                          <a:blip r:embed="rId2"/>
                          <a:stretch>
                            <a:fillRect l="-556" t="-201639" r="-201667" b="-600000"/>
                          </a:stretch>
                        </a:blipFill>
                      </a:tcPr>
                    </a:tc>
                    <a:tc>
                      <a:txBody>
                        <a:bodyPr/>
                        <a:lstStyle/>
                        <a:p>
                          <a:endParaRPr lang="en-US"/>
                        </a:p>
                      </a:txBody>
                      <a:tcPr>
                        <a:blipFill>
                          <a:blip r:embed="rId2"/>
                          <a:stretch>
                            <a:fillRect l="-80444" t="-201639" r="-61333" b="-600000"/>
                          </a:stretch>
                        </a:blipFill>
                      </a:tcPr>
                    </a:tc>
                    <a:tc>
                      <a:txBody>
                        <a:bodyPr/>
                        <a:lstStyle/>
                        <a:p>
                          <a:endParaRPr lang="en-US"/>
                        </a:p>
                      </a:txBody>
                      <a:tcPr>
                        <a:blipFill>
                          <a:blip r:embed="rId2"/>
                          <a:stretch>
                            <a:fillRect l="-302985" t="-201639" r="-2985" b="-600000"/>
                          </a:stretch>
                        </a:blipFill>
                      </a:tcPr>
                    </a:tc>
                    <a:extLst>
                      <a:ext uri="{0D108BD9-81ED-4DB2-BD59-A6C34878D82A}">
                        <a16:rowId xmlns:a16="http://schemas.microsoft.com/office/drawing/2014/main" val="1596713385"/>
                      </a:ext>
                    </a:extLst>
                  </a:tr>
                  <a:tr h="472440">
                    <a:tc>
                      <a:txBody>
                        <a:bodyPr/>
                        <a:lstStyle/>
                        <a:p>
                          <a:endParaRPr lang="en-US"/>
                        </a:p>
                      </a:txBody>
                      <a:tcPr>
                        <a:blipFill>
                          <a:blip r:embed="rId2"/>
                          <a:stretch>
                            <a:fillRect l="-556" t="-235897" r="-201667" b="-369231"/>
                          </a:stretch>
                        </a:blipFill>
                      </a:tcPr>
                    </a:tc>
                    <a:tc>
                      <a:txBody>
                        <a:bodyPr/>
                        <a:lstStyle/>
                        <a:p>
                          <a:endParaRPr lang="en-US"/>
                        </a:p>
                      </a:txBody>
                      <a:tcPr>
                        <a:blipFill>
                          <a:blip r:embed="rId2"/>
                          <a:stretch>
                            <a:fillRect l="-80444" t="-235897" r="-61333" b="-369231"/>
                          </a:stretch>
                        </a:blipFill>
                      </a:tcPr>
                    </a:tc>
                    <a:tc>
                      <a:txBody>
                        <a:bodyPr/>
                        <a:lstStyle/>
                        <a:p>
                          <a:endParaRPr lang="en-US"/>
                        </a:p>
                      </a:txBody>
                      <a:tcPr>
                        <a:blipFill>
                          <a:blip r:embed="rId2"/>
                          <a:stretch>
                            <a:fillRect l="-302985" t="-235897" r="-2985" b="-369231"/>
                          </a:stretch>
                        </a:blipFill>
                      </a:tcPr>
                    </a:tc>
                    <a:extLst>
                      <a:ext uri="{0D108BD9-81ED-4DB2-BD59-A6C34878D82A}">
                        <a16:rowId xmlns:a16="http://schemas.microsoft.com/office/drawing/2014/main" val="4032498058"/>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80444" t="-340260" r="-61333" b="-274026"/>
                          </a:stretch>
                        </a:blipFill>
                      </a:tcPr>
                    </a:tc>
                    <a:tc>
                      <a:txBody>
                        <a:bodyPr/>
                        <a:lstStyle/>
                        <a:p>
                          <a:endParaRPr lang="en-US"/>
                        </a:p>
                      </a:txBody>
                      <a:tcPr>
                        <a:blipFill>
                          <a:blip r:embed="rId2"/>
                          <a:stretch>
                            <a:fillRect l="-302985" t="-340260" r="-2985" b="-274026"/>
                          </a:stretch>
                        </a:blipFill>
                      </a:tcPr>
                    </a:tc>
                    <a:extLst>
                      <a:ext uri="{0D108BD9-81ED-4DB2-BD59-A6C34878D82A}">
                        <a16:rowId xmlns:a16="http://schemas.microsoft.com/office/drawing/2014/main" val="3456249853"/>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80444" t="-434615" r="-61333" b="-170513"/>
                          </a:stretch>
                        </a:blipFill>
                      </a:tcPr>
                    </a:tc>
                    <a:tc>
                      <a:txBody>
                        <a:bodyPr/>
                        <a:lstStyle/>
                        <a:p>
                          <a:endParaRPr lang="en-US"/>
                        </a:p>
                      </a:txBody>
                      <a:tcPr>
                        <a:blipFill>
                          <a:blip r:embed="rId2"/>
                          <a:stretch>
                            <a:fillRect l="-302985" t="-434615" r="-2985" b="-170513"/>
                          </a:stretch>
                        </a:blipFill>
                      </a:tcPr>
                    </a:tc>
                    <a:extLst>
                      <a:ext uri="{0D108BD9-81ED-4DB2-BD59-A6C34878D82A}">
                        <a16:rowId xmlns:a16="http://schemas.microsoft.com/office/drawing/2014/main" val="2107900461"/>
                      </a:ext>
                    </a:extLst>
                  </a:tr>
                  <a:tr h="426720">
                    <a:tc>
                      <a:txBody>
                        <a:bodyPr/>
                        <a:lstStyle/>
                        <a:p>
                          <a:endParaRPr lang="en-US"/>
                        </a:p>
                      </a:txBody>
                      <a:tcPr>
                        <a:blipFill>
                          <a:blip r:embed="rId2"/>
                          <a:stretch>
                            <a:fillRect l="-556" t="-595714" r="-201667" b="-90000"/>
                          </a:stretch>
                        </a:blipFill>
                      </a:tcPr>
                    </a:tc>
                    <a:tc>
                      <a:txBody>
                        <a:bodyPr/>
                        <a:lstStyle/>
                        <a:p>
                          <a:endParaRPr lang="en-US"/>
                        </a:p>
                      </a:txBody>
                      <a:tcPr>
                        <a:blipFill>
                          <a:blip r:embed="rId2"/>
                          <a:stretch>
                            <a:fillRect l="-80444" t="-595714" r="-61333" b="-90000"/>
                          </a:stretch>
                        </a:blipFill>
                      </a:tcPr>
                    </a:tc>
                    <a:tc>
                      <a:txBody>
                        <a:bodyPr/>
                        <a:lstStyle/>
                        <a:p>
                          <a:endParaRPr lang="en-US"/>
                        </a:p>
                      </a:txBody>
                      <a:tcPr>
                        <a:blipFill>
                          <a:blip r:embed="rId2"/>
                          <a:stretch>
                            <a:fillRect l="-302985" t="-595714" r="-2985" b="-90000"/>
                          </a:stretch>
                        </a:blipFill>
                      </a:tcPr>
                    </a:tc>
                    <a:extLst>
                      <a:ext uri="{0D108BD9-81ED-4DB2-BD59-A6C34878D82A}">
                        <a16:rowId xmlns:a16="http://schemas.microsoft.com/office/drawing/2014/main" val="3526196610"/>
                      </a:ext>
                    </a:extLst>
                  </a:tr>
                  <a:tr h="370840">
                    <a:tc>
                      <a:txBody>
                        <a:bodyPr/>
                        <a:lstStyle/>
                        <a:p>
                          <a:endParaRPr lang="en-US"/>
                        </a:p>
                      </a:txBody>
                      <a:tcPr>
                        <a:blipFill>
                          <a:blip r:embed="rId2"/>
                          <a:stretch>
                            <a:fillRect l="-556" t="-798361" r="-201667" b="-3279"/>
                          </a:stretch>
                        </a:blipFill>
                      </a:tcPr>
                    </a:tc>
                    <a:tc>
                      <a:txBody>
                        <a:bodyPr/>
                        <a:lstStyle/>
                        <a:p>
                          <a:endParaRPr lang="en-US"/>
                        </a:p>
                      </a:txBody>
                      <a:tcPr>
                        <a:blipFill>
                          <a:blip r:embed="rId2"/>
                          <a:stretch>
                            <a:fillRect l="-80444" t="-798361" r="-61333" b="-3279"/>
                          </a:stretch>
                        </a:blipFill>
                      </a:tcPr>
                    </a:tc>
                    <a:tc>
                      <a:txBody>
                        <a:bodyPr/>
                        <a:lstStyle/>
                        <a:p>
                          <a:endParaRPr lang="en-US"/>
                        </a:p>
                      </a:txBody>
                      <a:tcPr>
                        <a:blipFill>
                          <a:blip r:embed="rId2"/>
                          <a:stretch>
                            <a:fillRect l="-302985" t="-798361" r="-2985" b="-3279"/>
                          </a:stretch>
                        </a:blipFill>
                      </a:tcPr>
                    </a:tc>
                    <a:extLst>
                      <a:ext uri="{0D108BD9-81ED-4DB2-BD59-A6C34878D82A}">
                        <a16:rowId xmlns:a16="http://schemas.microsoft.com/office/drawing/2014/main" val="2039203670"/>
                      </a:ext>
                    </a:extLst>
                  </a:tr>
                </a:tbl>
              </a:graphicData>
            </a:graphic>
          </p:graphicFrame>
        </mc:Fallback>
      </mc:AlternateContent>
      <mc:AlternateContent xmlns:mc="http://schemas.openxmlformats.org/markup-compatibility/2006">
        <mc:Choice xmlns:a14="http://schemas.microsoft.com/office/drawing/2010/main" Requires="a14">
          <p:sp>
            <p:nvSpPr>
              <p:cNvPr id="4" name="CasellaDiTesto 3">
                <a:extLst>
                  <a:ext uri="{FF2B5EF4-FFF2-40B4-BE49-F238E27FC236}">
                    <a16:creationId xmlns:a16="http://schemas.microsoft.com/office/drawing/2014/main" id="{0F9D6B95-85C6-44E7-8CC4-1561BA2EA10A}"/>
                  </a:ext>
                </a:extLst>
              </p:cNvPr>
              <p:cNvSpPr txBox="1"/>
              <p:nvPr/>
            </p:nvSpPr>
            <p:spPr>
              <a:xfrm>
                <a:off x="1638772" y="4779169"/>
                <a:ext cx="3279381"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With the parameters in </a:t>
                </a:r>
                <a:r>
                  <a:rPr kumimoji="0" lang="en-US" sz="1400" b="0" i="1"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Table 3</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sSubSupPr>
                      <m:e>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𝑅</m:t>
                        </m:r>
                      </m:e>
                      <m:sub>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0</m:t>
                        </m:r>
                      </m:sub>
                      <m:sup>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m:t>
                        </m:r>
                      </m:sup>
                    </m:sSubSup>
                    <m:d>
                      <m:dPr>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e>
                    </m:d>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≈2.00&gt;1</m:t>
                    </m:r>
                  </m:oMath>
                </a14:m>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1">
                    <a:solidFill>
                      <a:prstClr val="black"/>
                    </a:solidFill>
                    <a:latin typeface="Times New Roman" panose="02020603050405020304" pitchFamily="18" charset="0"/>
                    <a:cs typeface="Times New Roman" panose="02020603050405020304" pitchFamily="18" charset="0"/>
                  </a:rPr>
                  <a:t>then  the epidemic is not controlled.</a:t>
                </a: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p:sp>
            <p:nvSpPr>
              <p:cNvPr id="4" name="CasellaDiTesto 3">
                <a:extLst>
                  <a:ext uri="{FF2B5EF4-FFF2-40B4-BE49-F238E27FC236}">
                    <a16:creationId xmlns:a16="http://schemas.microsoft.com/office/drawing/2014/main" id="{0F9D6B95-85C6-44E7-8CC4-1561BA2EA10A}"/>
                  </a:ext>
                </a:extLst>
              </p:cNvPr>
              <p:cNvSpPr txBox="1">
                <a:spLocks noRot="1" noChangeAspect="1" noMove="1" noResize="1" noEditPoints="1" noAdjustHandles="1" noChangeArrowheads="1" noChangeShapeType="1" noTextEdit="1"/>
              </p:cNvSpPr>
              <p:nvPr/>
            </p:nvSpPr>
            <p:spPr>
              <a:xfrm>
                <a:off x="1638772" y="4779169"/>
                <a:ext cx="3279381" cy="738664"/>
              </a:xfrm>
              <a:prstGeom prst="rect">
                <a:avLst/>
              </a:prstGeom>
              <a:blipFill>
                <a:blip r:embed="rId3"/>
                <a:stretch>
                  <a:fillRect l="-558" t="-1653" b="-7438"/>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graphicFrame>
            <p:nvGraphicFramePr>
              <p:cNvPr id="5" name="Tabella 9">
                <a:extLst>
                  <a:ext uri="{FF2B5EF4-FFF2-40B4-BE49-F238E27FC236}">
                    <a16:creationId xmlns:a16="http://schemas.microsoft.com/office/drawing/2014/main" id="{7C108441-58CB-44B4-9178-23B87C88E13C}"/>
                  </a:ext>
                </a:extLst>
              </p:cNvPr>
              <p:cNvGraphicFramePr>
                <a:graphicFrameLocks noGrp="1"/>
              </p:cNvGraphicFramePr>
              <p:nvPr>
                <p:extLst>
                  <p:ext uri="{D42A27DB-BD31-4B8C-83A1-F6EECF244321}">
                    <p14:modId xmlns:p14="http://schemas.microsoft.com/office/powerpoint/2010/main" val="2534157814"/>
                  </p:ext>
                </p:extLst>
              </p:nvPr>
            </p:nvGraphicFramePr>
            <p:xfrm>
              <a:off x="7273847" y="1114029"/>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6</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Median </a:t>
                          </a:r>
                          <a14:m>
                            <m:oMath xmlns:m="http://schemas.openxmlformats.org/officeDocument/2006/math">
                              <m:r>
                                <a:rPr kumimoji="0" lang="it-IT"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it-IT" sz="1400" b="1" i="1" dirty="0">
                              <a:latin typeface="Times New Roman" panose="02020603050405020304" pitchFamily="18" charset="0"/>
                              <a:cs typeface="Times New Roman" panose="02020603050405020304" pitchFamily="18" charset="0"/>
                            </a:rPr>
                            <a:t>Std</a:t>
                          </a:r>
                          <a:endParaRPr lang="en-GB" sz="1400" b="1" i="1"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it-IT" sz="1400" b="1" i="1" noProof="1" dirty="0" smtClean="0">
                                        <a:latin typeface="Cambria Math" panose="02040503050406030204" pitchFamily="18" charset="0"/>
                                        <a:cs typeface="Times New Roman" panose="02020603050405020304" pitchFamily="18" charset="0"/>
                                      </a:rPr>
                                    </m:ctrlPr>
                                  </m:accPr>
                                  <m:e>
                                    <m:r>
                                      <a:rPr lang="it-IT" sz="1400" b="1" i="1" noProof="1" dirty="0">
                                        <a:latin typeface="Cambria Math" panose="02040503050406030204" pitchFamily="18" charset="0"/>
                                        <a:cs typeface="Times New Roman" panose="02020603050405020304" pitchFamily="18" charset="0"/>
                                      </a:rPr>
                                      <m:t>𝑹</m:t>
                                    </m:r>
                                  </m:e>
                                </m:acc>
                              </m:oMath>
                            </m:oMathPara>
                          </a14:m>
                          <a:endParaRPr lang="en-GB" sz="1400" b="1"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25457031"/>
                      </a:ext>
                    </a:extLst>
                  </a:tr>
                  <a:tr h="370840">
                    <a:tc>
                      <a:txBody>
                        <a:bodyPr/>
                        <a:lstStyle/>
                        <a:p>
                          <a:pPr/>
                          <a14:m>
                            <m:oMathPara xmlns:m="http://schemas.openxmlformats.org/officeDocument/2006/math">
                              <m:oMathParaPr>
                                <m:jc m:val="centerGroup"/>
                              </m:oMathParaPr>
                              <m:oMath xmlns:m="http://schemas.openxmlformats.org/officeDocument/2006/math">
                                <m:r>
                                  <a:rPr lang="it-IT" sz="1400" b="1" i="1" smtClean="0">
                                    <a:latin typeface="Cambria Math" panose="02040503050406030204" pitchFamily="18" charset="0"/>
                                  </a:rPr>
                                  <m:t>𝜷</m:t>
                                </m:r>
                              </m:oMath>
                            </m:oMathPara>
                          </a14:m>
                          <a:endParaRPr lang="it-IT" sz="1400"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0.397±0.007</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lang="en-GB" sz="1600" dirty="0"/>
                        </a:p>
                      </a:txBody>
                      <a:tcPr/>
                    </a:tc>
                    <a:extLst>
                      <a:ext uri="{0D108BD9-81ED-4DB2-BD59-A6C34878D82A}">
                        <a16:rowId xmlns:a16="http://schemas.microsoft.com/office/drawing/2014/main" val="15967133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𝝁</m:t>
                                </m:r>
                              </m:oMath>
                            </m:oMathPara>
                          </a14:m>
                          <a:endParaRPr kumimoji="0" lang="it-IT" sz="1400" b="1"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0.032±0.006</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03249805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0.060±0.002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4562498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0.004±0.005</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1079004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𝑰</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0.14±0.02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5261966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𝑿</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1.0±0.1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039203670"/>
                      </a:ext>
                    </a:extLst>
                  </a:tr>
                </a:tbl>
              </a:graphicData>
            </a:graphic>
          </p:graphicFrame>
        </mc:Choice>
        <mc:Fallback>
          <p:graphicFrame>
            <p:nvGraphicFramePr>
              <p:cNvPr id="5" name="Tabella 9">
                <a:extLst>
                  <a:ext uri="{FF2B5EF4-FFF2-40B4-BE49-F238E27FC236}">
                    <a16:creationId xmlns:a16="http://schemas.microsoft.com/office/drawing/2014/main" id="{7C108441-58CB-44B4-9178-23B87C88E13C}"/>
                  </a:ext>
                </a:extLst>
              </p:cNvPr>
              <p:cNvGraphicFramePr>
                <a:graphicFrameLocks noGrp="1"/>
              </p:cNvGraphicFramePr>
              <p:nvPr>
                <p:extLst>
                  <p:ext uri="{D42A27DB-BD31-4B8C-83A1-F6EECF244321}">
                    <p14:modId xmlns:p14="http://schemas.microsoft.com/office/powerpoint/2010/main" val="2534157814"/>
                  </p:ext>
                </p:extLst>
              </p:nvPr>
            </p:nvGraphicFramePr>
            <p:xfrm>
              <a:off x="7273847" y="1114029"/>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6</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endParaRPr lang="en-US"/>
                        </a:p>
                      </a:txBody>
                      <a:tcPr>
                        <a:blipFill>
                          <a:blip r:embed="rId4"/>
                          <a:stretch>
                            <a:fillRect l="-80444" t="-101639" r="-61333" b="-700000"/>
                          </a:stretch>
                        </a:blipFill>
                      </a:tcPr>
                    </a:tc>
                    <a:tc>
                      <a:txBody>
                        <a:bodyPr/>
                        <a:lstStyle/>
                        <a:p>
                          <a:endParaRPr lang="en-US"/>
                        </a:p>
                      </a:txBody>
                      <a:tcPr>
                        <a:blipFill>
                          <a:blip r:embed="rId4"/>
                          <a:stretch>
                            <a:fillRect l="-302985" t="-101639" r="-2985" b="-700000"/>
                          </a:stretch>
                        </a:blipFill>
                      </a:tcPr>
                    </a:tc>
                    <a:extLst>
                      <a:ext uri="{0D108BD9-81ED-4DB2-BD59-A6C34878D82A}">
                        <a16:rowId xmlns:a16="http://schemas.microsoft.com/office/drawing/2014/main" val="3725457031"/>
                      </a:ext>
                    </a:extLst>
                  </a:tr>
                  <a:tr h="370840">
                    <a:tc>
                      <a:txBody>
                        <a:bodyPr/>
                        <a:lstStyle/>
                        <a:p>
                          <a:endParaRPr lang="en-US"/>
                        </a:p>
                      </a:txBody>
                      <a:tcPr>
                        <a:blipFill>
                          <a:blip r:embed="rId4"/>
                          <a:stretch>
                            <a:fillRect l="-556" t="-201639" r="-201667" b="-600000"/>
                          </a:stretch>
                        </a:blipFill>
                      </a:tcPr>
                    </a:tc>
                    <a:tc>
                      <a:txBody>
                        <a:bodyPr/>
                        <a:lstStyle/>
                        <a:p>
                          <a:endParaRPr lang="en-US"/>
                        </a:p>
                      </a:txBody>
                      <a:tcPr>
                        <a:blipFill>
                          <a:blip r:embed="rId4"/>
                          <a:stretch>
                            <a:fillRect l="-80444" t="-201639" r="-61333" b="-600000"/>
                          </a:stretch>
                        </a:blipFill>
                      </a:tcPr>
                    </a:tc>
                    <a:tc>
                      <a:txBody>
                        <a:bodyPr/>
                        <a:lstStyle/>
                        <a:p>
                          <a:endParaRPr lang="en-US"/>
                        </a:p>
                      </a:txBody>
                      <a:tcPr>
                        <a:blipFill>
                          <a:blip r:embed="rId4"/>
                          <a:stretch>
                            <a:fillRect l="-302985" t="-201639" r="-2985" b="-600000"/>
                          </a:stretch>
                        </a:blipFill>
                      </a:tcPr>
                    </a:tc>
                    <a:extLst>
                      <a:ext uri="{0D108BD9-81ED-4DB2-BD59-A6C34878D82A}">
                        <a16:rowId xmlns:a16="http://schemas.microsoft.com/office/drawing/2014/main" val="1596713385"/>
                      </a:ext>
                    </a:extLst>
                  </a:tr>
                  <a:tr h="472440">
                    <a:tc>
                      <a:txBody>
                        <a:bodyPr/>
                        <a:lstStyle/>
                        <a:p>
                          <a:endParaRPr lang="en-US"/>
                        </a:p>
                      </a:txBody>
                      <a:tcPr>
                        <a:blipFill>
                          <a:blip r:embed="rId4"/>
                          <a:stretch>
                            <a:fillRect l="-556" t="-235897" r="-201667" b="-369231"/>
                          </a:stretch>
                        </a:blipFill>
                      </a:tcPr>
                    </a:tc>
                    <a:tc>
                      <a:txBody>
                        <a:bodyPr/>
                        <a:lstStyle/>
                        <a:p>
                          <a:endParaRPr lang="en-US"/>
                        </a:p>
                      </a:txBody>
                      <a:tcPr>
                        <a:blipFill>
                          <a:blip r:embed="rId4"/>
                          <a:stretch>
                            <a:fillRect l="-80444" t="-235897" r="-61333" b="-369231"/>
                          </a:stretch>
                        </a:blipFill>
                      </a:tcPr>
                    </a:tc>
                    <a:tc>
                      <a:txBody>
                        <a:bodyPr/>
                        <a:lstStyle/>
                        <a:p>
                          <a:endParaRPr lang="en-US"/>
                        </a:p>
                      </a:txBody>
                      <a:tcPr>
                        <a:blipFill>
                          <a:blip r:embed="rId4"/>
                          <a:stretch>
                            <a:fillRect l="-302985" t="-235897" r="-2985" b="-369231"/>
                          </a:stretch>
                        </a:blipFill>
                      </a:tcPr>
                    </a:tc>
                    <a:extLst>
                      <a:ext uri="{0D108BD9-81ED-4DB2-BD59-A6C34878D82A}">
                        <a16:rowId xmlns:a16="http://schemas.microsoft.com/office/drawing/2014/main" val="4032498058"/>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4"/>
                          <a:stretch>
                            <a:fillRect l="-80444" t="-340260" r="-61333" b="-274026"/>
                          </a:stretch>
                        </a:blipFill>
                      </a:tcPr>
                    </a:tc>
                    <a:tc>
                      <a:txBody>
                        <a:bodyPr/>
                        <a:lstStyle/>
                        <a:p>
                          <a:endParaRPr lang="en-US"/>
                        </a:p>
                      </a:txBody>
                      <a:tcPr>
                        <a:blipFill>
                          <a:blip r:embed="rId4"/>
                          <a:stretch>
                            <a:fillRect l="-302985" t="-340260" r="-2985" b="-274026"/>
                          </a:stretch>
                        </a:blipFill>
                      </a:tcPr>
                    </a:tc>
                    <a:extLst>
                      <a:ext uri="{0D108BD9-81ED-4DB2-BD59-A6C34878D82A}">
                        <a16:rowId xmlns:a16="http://schemas.microsoft.com/office/drawing/2014/main" val="3456249853"/>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4"/>
                          <a:stretch>
                            <a:fillRect l="-80444" t="-434615" r="-61333" b="-170513"/>
                          </a:stretch>
                        </a:blipFill>
                      </a:tcPr>
                    </a:tc>
                    <a:tc>
                      <a:txBody>
                        <a:bodyPr/>
                        <a:lstStyle/>
                        <a:p>
                          <a:endParaRPr lang="en-US"/>
                        </a:p>
                      </a:txBody>
                      <a:tcPr>
                        <a:blipFill>
                          <a:blip r:embed="rId4"/>
                          <a:stretch>
                            <a:fillRect l="-302985" t="-434615" r="-2985" b="-170513"/>
                          </a:stretch>
                        </a:blipFill>
                      </a:tcPr>
                    </a:tc>
                    <a:extLst>
                      <a:ext uri="{0D108BD9-81ED-4DB2-BD59-A6C34878D82A}">
                        <a16:rowId xmlns:a16="http://schemas.microsoft.com/office/drawing/2014/main" val="2107900461"/>
                      </a:ext>
                    </a:extLst>
                  </a:tr>
                  <a:tr h="426720">
                    <a:tc>
                      <a:txBody>
                        <a:bodyPr/>
                        <a:lstStyle/>
                        <a:p>
                          <a:endParaRPr lang="en-US"/>
                        </a:p>
                      </a:txBody>
                      <a:tcPr>
                        <a:blipFill>
                          <a:blip r:embed="rId4"/>
                          <a:stretch>
                            <a:fillRect l="-556" t="-595714" r="-201667" b="-90000"/>
                          </a:stretch>
                        </a:blipFill>
                      </a:tcPr>
                    </a:tc>
                    <a:tc>
                      <a:txBody>
                        <a:bodyPr/>
                        <a:lstStyle/>
                        <a:p>
                          <a:endParaRPr lang="en-US"/>
                        </a:p>
                      </a:txBody>
                      <a:tcPr>
                        <a:blipFill>
                          <a:blip r:embed="rId4"/>
                          <a:stretch>
                            <a:fillRect l="-80444" t="-595714" r="-61333" b="-90000"/>
                          </a:stretch>
                        </a:blipFill>
                      </a:tcPr>
                    </a:tc>
                    <a:tc>
                      <a:txBody>
                        <a:bodyPr/>
                        <a:lstStyle/>
                        <a:p>
                          <a:endParaRPr lang="en-US"/>
                        </a:p>
                      </a:txBody>
                      <a:tcPr>
                        <a:blipFill>
                          <a:blip r:embed="rId4"/>
                          <a:stretch>
                            <a:fillRect l="-302985" t="-595714" r="-2985" b="-90000"/>
                          </a:stretch>
                        </a:blipFill>
                      </a:tcPr>
                    </a:tc>
                    <a:extLst>
                      <a:ext uri="{0D108BD9-81ED-4DB2-BD59-A6C34878D82A}">
                        <a16:rowId xmlns:a16="http://schemas.microsoft.com/office/drawing/2014/main" val="3526196610"/>
                      </a:ext>
                    </a:extLst>
                  </a:tr>
                  <a:tr h="370840">
                    <a:tc>
                      <a:txBody>
                        <a:bodyPr/>
                        <a:lstStyle/>
                        <a:p>
                          <a:endParaRPr lang="en-US"/>
                        </a:p>
                      </a:txBody>
                      <a:tcPr>
                        <a:blipFill>
                          <a:blip r:embed="rId4"/>
                          <a:stretch>
                            <a:fillRect l="-556" t="-798361" r="-201667" b="-3279"/>
                          </a:stretch>
                        </a:blipFill>
                      </a:tcPr>
                    </a:tc>
                    <a:tc>
                      <a:txBody>
                        <a:bodyPr/>
                        <a:lstStyle/>
                        <a:p>
                          <a:endParaRPr lang="en-US"/>
                        </a:p>
                      </a:txBody>
                      <a:tcPr>
                        <a:blipFill>
                          <a:blip r:embed="rId4"/>
                          <a:stretch>
                            <a:fillRect l="-80444" t="-798361" r="-61333" b="-3279"/>
                          </a:stretch>
                        </a:blipFill>
                      </a:tcPr>
                    </a:tc>
                    <a:tc>
                      <a:txBody>
                        <a:bodyPr/>
                        <a:lstStyle/>
                        <a:p>
                          <a:endParaRPr lang="en-US"/>
                        </a:p>
                      </a:txBody>
                      <a:tcPr>
                        <a:blipFill>
                          <a:blip r:embed="rId4"/>
                          <a:stretch>
                            <a:fillRect l="-302985" t="-798361" r="-2985" b="-3279"/>
                          </a:stretch>
                        </a:blipFill>
                      </a:tcPr>
                    </a:tc>
                    <a:extLst>
                      <a:ext uri="{0D108BD9-81ED-4DB2-BD59-A6C34878D82A}">
                        <a16:rowId xmlns:a16="http://schemas.microsoft.com/office/drawing/2014/main" val="2039203670"/>
                      </a:ext>
                    </a:extLst>
                  </a:tr>
                </a:tbl>
              </a:graphicData>
            </a:graphic>
          </p:graphicFrame>
        </mc:Fallback>
      </mc:AlternateContent>
      <mc:AlternateContent xmlns:mc="http://schemas.openxmlformats.org/markup-compatibility/2006">
        <mc:Choice xmlns:a14="http://schemas.microsoft.com/office/drawing/2010/main" Requires="a14">
          <p:sp>
            <p:nvSpPr>
              <p:cNvPr id="6" name="CasellaDiTesto 5">
                <a:extLst>
                  <a:ext uri="{FF2B5EF4-FFF2-40B4-BE49-F238E27FC236}">
                    <a16:creationId xmlns:a16="http://schemas.microsoft.com/office/drawing/2014/main" id="{00F7A970-9EFF-4FD7-BAD6-1594235213CB}"/>
                  </a:ext>
                </a:extLst>
              </p:cNvPr>
              <p:cNvSpPr txBox="1"/>
              <p:nvPr/>
            </p:nvSpPr>
            <p:spPr>
              <a:xfrm>
                <a:off x="7273847" y="4779169"/>
                <a:ext cx="3279381"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With the parameters in </a:t>
                </a:r>
                <a:r>
                  <a:rPr kumimoji="0" lang="en-US" sz="1400" b="0" i="1"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Table 3</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sSubSupPr>
                      <m:e>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𝑅</m:t>
                        </m:r>
                      </m:e>
                      <m:sub>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0</m:t>
                        </m:r>
                      </m:sub>
                      <m:sup>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m:t>
                        </m:r>
                      </m:sup>
                    </m:sSubSup>
                    <m:d>
                      <m:dPr>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e>
                    </m:d>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≈0.07&lt;1</m:t>
                    </m:r>
                  </m:oMath>
                </a14:m>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1">
                    <a:solidFill>
                      <a:prstClr val="black"/>
                    </a:solidFill>
                    <a:latin typeface="Times New Roman" panose="02020603050405020304" pitchFamily="18" charset="0"/>
                    <a:cs typeface="Times New Roman" panose="02020603050405020304" pitchFamily="18" charset="0"/>
                  </a:rPr>
                  <a:t>then  the epidemic is controlled.</a:t>
                </a: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p:sp>
            <p:nvSpPr>
              <p:cNvPr id="6" name="CasellaDiTesto 5">
                <a:extLst>
                  <a:ext uri="{FF2B5EF4-FFF2-40B4-BE49-F238E27FC236}">
                    <a16:creationId xmlns:a16="http://schemas.microsoft.com/office/drawing/2014/main" id="{00F7A970-9EFF-4FD7-BAD6-1594235213CB}"/>
                  </a:ext>
                </a:extLst>
              </p:cNvPr>
              <p:cNvSpPr txBox="1">
                <a:spLocks noRot="1" noChangeAspect="1" noMove="1" noResize="1" noEditPoints="1" noAdjustHandles="1" noChangeArrowheads="1" noChangeShapeType="1" noTextEdit="1"/>
              </p:cNvSpPr>
              <p:nvPr/>
            </p:nvSpPr>
            <p:spPr>
              <a:xfrm>
                <a:off x="7273847" y="4779169"/>
                <a:ext cx="3279381" cy="738664"/>
              </a:xfrm>
              <a:prstGeom prst="rect">
                <a:avLst/>
              </a:prstGeom>
              <a:blipFill>
                <a:blip r:embed="rId5"/>
                <a:stretch>
                  <a:fillRect l="-558" t="-1653" b="-7438"/>
                </a:stretch>
              </a:blipFill>
            </p:spPr>
            <p:txBody>
              <a:bodyPr/>
              <a:lstStyle/>
              <a:p>
                <a:r>
                  <a:rPr lang="en-GB">
                    <a:noFill/>
                  </a:rPr>
                  <a:t> </a:t>
                </a:r>
              </a:p>
            </p:txBody>
          </p:sp>
        </mc:Fallback>
      </mc:AlternateContent>
    </p:spTree>
    <p:extLst>
      <p:ext uri="{BB962C8B-B14F-4D97-AF65-F5344CB8AC3E}">
        <p14:creationId xmlns:p14="http://schemas.microsoft.com/office/powerpoint/2010/main" val="16490351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5571D4EC-A277-48DA-A888-70220320549F}"/>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Results: first wave on other countries (Spain)</a:t>
            </a:r>
          </a:p>
        </p:txBody>
      </p:sp>
      <mc:AlternateContent xmlns:mc="http://schemas.openxmlformats.org/markup-compatibility/2006">
        <mc:Choice xmlns:a14="http://schemas.microsoft.com/office/drawing/2010/main" Requires="a14">
          <p:sp>
            <p:nvSpPr>
              <p:cNvPr id="7" name="CasellaDiTesto 6">
                <a:extLst>
                  <a:ext uri="{FF2B5EF4-FFF2-40B4-BE49-F238E27FC236}">
                    <a16:creationId xmlns:a16="http://schemas.microsoft.com/office/drawing/2014/main" id="{FBF210CC-9B82-43B8-8D1A-CD5EC3141820}"/>
                  </a:ext>
                </a:extLst>
              </p:cNvPr>
              <p:cNvSpPr txBox="1"/>
              <p:nvPr/>
            </p:nvSpPr>
            <p:spPr>
              <a:xfrm>
                <a:off x="7356905" y="2034165"/>
                <a:ext cx="3713018" cy="3110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fit before peak: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confinement measures succeed at inhibiting the epidemic only in 27% of cases.</a:t>
                </a:r>
              </a:p>
              <a:p>
                <a:pPr>
                  <a:defRPr/>
                </a:pPr>
                <a:endPar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fit until peak:</a:t>
                </a:r>
              </a:p>
              <a:p>
                <a:pPr>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confinement measures succeed at inhibiting the epidemic only in 99% of cases.</a:t>
                </a:r>
                <a:r>
                  <a:rPr kumimoji="0" lang="en-GB" sz="1400" b="0" i="0" u="none" strike="noStrike" kern="1200" cap="none" spc="0" normalizeH="0" baseline="0" noProof="1">
                    <a:ln>
                      <a:noFill/>
                    </a:ln>
                    <a:solidFill>
                      <a:prstClr val="black"/>
                    </a:solidFill>
                    <a:effectLst/>
                    <a:highlight>
                      <a:srgbClr val="FFFF00"/>
                    </a:highlight>
                    <a:uLnTx/>
                    <a:uFillTx/>
                    <a:latin typeface="Times New Roman" panose="02020603050405020304" pitchFamily="18" charset="0"/>
                    <a:ea typeface="+mn-ea"/>
                    <a:cs typeface="Times New Roman" panose="02020603050405020304" pitchFamily="18" charset="0"/>
                  </a:rPr>
                  <a:t> </a:t>
                </a:r>
              </a:p>
              <a:p>
                <a:pPr>
                  <a:defRPr/>
                </a:pPr>
                <a:endParaRPr lang="en-GB" sz="1400" noProof="1">
                  <a:solidFill>
                    <a:prstClr val="black"/>
                  </a:solidFill>
                  <a:highlight>
                    <a:srgbClr val="FFFF00"/>
                  </a:highlight>
                  <a:latin typeface="Times New Roman" panose="02020603050405020304" pitchFamily="18" charset="0"/>
                  <a:cs typeface="Times New Roman" panose="02020603050405020304" pitchFamily="18" charset="0"/>
                </a:endParaRPr>
              </a:p>
              <a:p>
                <a:pPr>
                  <a:defRPr/>
                </a:pPr>
                <a:r>
                  <a:rPr lang="en-GB" sz="1400" noProof="1">
                    <a:latin typeface="Times New Roman" panose="02020603050405020304" pitchFamily="18" charset="0"/>
                    <a:cs typeface="Times New Roman" panose="02020603050405020304" pitchFamily="18" charset="0"/>
                  </a:rPr>
                  <a:t>Distribution of times until the number of confirmed cases falls below 1000 for the first time. With about 2 cases for </a:t>
                </a:r>
                <a14:m>
                  <m:oMath xmlns:m="http://schemas.openxmlformats.org/officeDocument/2006/math">
                    <m:sSup>
                      <m:sSupPr>
                        <m:ctrlPr>
                          <a:rPr lang="it-IT" sz="1400" b="0" i="1" noProof="1" smtClean="0">
                            <a:latin typeface="Cambria Math" panose="02040503050406030204" pitchFamily="18" charset="0"/>
                            <a:cs typeface="Times New Roman" panose="02020603050405020304" pitchFamily="18" charset="0"/>
                          </a:rPr>
                        </m:ctrlPr>
                      </m:sSupPr>
                      <m:e>
                        <m:r>
                          <a:rPr lang="it-IT" sz="1400" b="0" i="1" noProof="1" smtClean="0">
                            <a:latin typeface="Cambria Math" panose="02040503050406030204" pitchFamily="18" charset="0"/>
                            <a:cs typeface="Times New Roman" panose="02020603050405020304" pitchFamily="18" charset="0"/>
                          </a:rPr>
                          <m:t>10</m:t>
                        </m:r>
                      </m:e>
                      <m:sup>
                        <m:r>
                          <a:rPr lang="it-IT" sz="1400" b="0" i="1" noProof="1" smtClean="0">
                            <a:latin typeface="Cambria Math" panose="02040503050406030204" pitchFamily="18" charset="0"/>
                            <a:cs typeface="Times New Roman" panose="02020603050405020304" pitchFamily="18" charset="0"/>
                          </a:rPr>
                          <m:t>5</m:t>
                        </m:r>
                      </m:sup>
                    </m:sSup>
                  </m:oMath>
                </a14:m>
                <a:r>
                  <a:rPr lang="en-GB" sz="1400" noProof="1">
                    <a:latin typeface="Times New Roman" panose="02020603050405020304" pitchFamily="18" charset="0"/>
                    <a:cs typeface="Times New Roman" panose="02020603050405020304" pitchFamily="18" charset="0"/>
                  </a:rPr>
                  <a:t> inhabitants, this threshold can define the end of the epidemic. The distribution span about three months, centered around the half of October 2020.</a:t>
                </a:r>
              </a:p>
            </p:txBody>
          </p:sp>
        </mc:Choice>
        <mc:Fallback>
          <p:sp>
            <p:nvSpPr>
              <p:cNvPr id="7" name="CasellaDiTesto 6">
                <a:extLst>
                  <a:ext uri="{FF2B5EF4-FFF2-40B4-BE49-F238E27FC236}">
                    <a16:creationId xmlns:a16="http://schemas.microsoft.com/office/drawing/2014/main" id="{FBF210CC-9B82-43B8-8D1A-CD5EC3141820}"/>
                  </a:ext>
                </a:extLst>
              </p:cNvPr>
              <p:cNvSpPr txBox="1">
                <a:spLocks noRot="1" noChangeAspect="1" noMove="1" noResize="1" noEditPoints="1" noAdjustHandles="1" noChangeArrowheads="1" noChangeShapeType="1" noTextEdit="1"/>
              </p:cNvSpPr>
              <p:nvPr/>
            </p:nvSpPr>
            <p:spPr>
              <a:xfrm>
                <a:off x="7356905" y="2034165"/>
                <a:ext cx="3713018" cy="3110916"/>
              </a:xfrm>
              <a:prstGeom prst="rect">
                <a:avLst/>
              </a:prstGeom>
              <a:blipFill>
                <a:blip r:embed="rId2"/>
                <a:stretch>
                  <a:fillRect l="-493" t="-392" r="-1478" b="-1176"/>
                </a:stretch>
              </a:blipFill>
            </p:spPr>
            <p:txBody>
              <a:bodyPr/>
              <a:lstStyle/>
              <a:p>
                <a:r>
                  <a:rPr lang="en-GB">
                    <a:noFill/>
                  </a:rPr>
                  <a:t> </a:t>
                </a:r>
              </a:p>
            </p:txBody>
          </p:sp>
        </mc:Fallback>
      </mc:AlternateContent>
      <p:pic>
        <p:nvPicPr>
          <p:cNvPr id="9" name="Immagine 8">
            <a:extLst>
              <a:ext uri="{FF2B5EF4-FFF2-40B4-BE49-F238E27FC236}">
                <a16:creationId xmlns:a16="http://schemas.microsoft.com/office/drawing/2014/main" id="{15ACC7A7-0AD8-4006-AFC4-69DBA4B71C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127" y="676564"/>
            <a:ext cx="6213600" cy="3106800"/>
          </a:xfrm>
          <a:prstGeom prst="rect">
            <a:avLst/>
          </a:prstGeom>
        </p:spPr>
      </p:pic>
      <p:pic>
        <p:nvPicPr>
          <p:cNvPr id="11" name="Immagine 10">
            <a:extLst>
              <a:ext uri="{FF2B5EF4-FFF2-40B4-BE49-F238E27FC236}">
                <a16:creationId xmlns:a16="http://schemas.microsoft.com/office/drawing/2014/main" id="{15D0F08F-BB49-443D-B4AC-689D3EF217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127" y="3481265"/>
            <a:ext cx="6213600" cy="3106800"/>
          </a:xfrm>
          <a:prstGeom prst="rect">
            <a:avLst/>
          </a:prstGeom>
        </p:spPr>
      </p:pic>
    </p:spTree>
    <p:extLst>
      <p:ext uri="{BB962C8B-B14F-4D97-AF65-F5344CB8AC3E}">
        <p14:creationId xmlns:p14="http://schemas.microsoft.com/office/powerpoint/2010/main" val="2101895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5571D4EC-A277-48DA-A888-70220320549F}"/>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Conclusion</a:t>
            </a:r>
          </a:p>
        </p:txBody>
      </p:sp>
      <p:sp>
        <p:nvSpPr>
          <p:cNvPr id="3" name="CasellaDiTesto 2">
            <a:extLst>
              <a:ext uri="{FF2B5EF4-FFF2-40B4-BE49-F238E27FC236}">
                <a16:creationId xmlns:a16="http://schemas.microsoft.com/office/drawing/2014/main" id="{FE276241-44D3-457F-883E-33392416FB84}"/>
              </a:ext>
            </a:extLst>
          </p:cNvPr>
          <p:cNvSpPr txBox="1"/>
          <p:nvPr/>
        </p:nvSpPr>
        <p:spPr>
          <a:xfrm>
            <a:off x="2018593" y="2090172"/>
            <a:ext cx="8285018" cy="2677656"/>
          </a:xfrm>
          <a:prstGeom prst="rect">
            <a:avLst/>
          </a:prstGeom>
          <a:noFill/>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The simple model used, illustrates how lockdown measures inhibit infection spread only above a threshold;</a:t>
            </a:r>
          </a:p>
          <a:p>
            <a:pPr marR="0" lvl="0" algn="just" defTabSz="914400" rtl="0" eaLnBrk="1" fontAlgn="auto" latinLnBrk="0" hangingPunct="1">
              <a:lnSpc>
                <a:spcPct val="100000"/>
              </a:lnSpc>
              <a:spcBef>
                <a:spcPts val="0"/>
              </a:spcBef>
              <a:spcAft>
                <a:spcPts val="0"/>
              </a:spcAft>
              <a:buClrTx/>
              <a:buSzTx/>
              <a:tabLst/>
              <a:defRPr/>
            </a:pP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 Bayesian fit to the COVID-19 pandemic shows that a slowdown in the number of newly infected individuals during the expansion phase allows one to infer neither the precise position of the maximum nor whether the measures taken will bring the propagation to the inhibition regime;</a:t>
            </a:r>
          </a:p>
          <a:p>
            <a:pPr marR="0" lvl="0" algn="just" defTabSz="914400" rtl="0" eaLnBrk="1" fontAlgn="auto" latinLnBrk="0" hangingPunct="1">
              <a:lnSpc>
                <a:spcPct val="100000"/>
              </a:lnSpc>
              <a:spcBef>
                <a:spcPts val="0"/>
              </a:spcBef>
              <a:spcAft>
                <a:spcPts val="0"/>
              </a:spcAft>
              <a:buClrTx/>
              <a:buSzTx/>
              <a:tabLst/>
              <a:defRPr/>
            </a:pP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there is a short horizon for reliable prediction, followed by a dispersion of the possible trajectories that grows extremely fast. The impossibility to predict in the midterm is not due to wrong or incomplete data, since it persists in error-free, synthetically produced datasets and does not necessarily improve using larger datasets;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400" noProof="1">
              <a:solidFill>
                <a:prstClr val="black"/>
              </a:solidFill>
              <a:latin typeface="Times New Roman" panose="02020603050405020304" pitchFamily="18" charset="0"/>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noProof="1">
                <a:solidFill>
                  <a:prstClr val="black"/>
                </a:solidFill>
                <a:latin typeface="Times New Roman" panose="02020603050405020304" pitchFamily="18" charset="0"/>
                <a:cs typeface="Times New Roman" panose="02020603050405020304" pitchFamily="18" charset="0"/>
              </a:rPr>
              <a:t>u</a:t>
            </a: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ncertainties in the values of the latter prevent a unique interpretation of the data at the transient.</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28719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7194085A-902B-4F3D-9645-F771D1C9F840}"/>
              </a:ext>
            </a:extLst>
          </p:cNvPr>
          <p:cNvSpPr>
            <a:spLocks noGrp="1"/>
          </p:cNvSpPr>
          <p:nvPr>
            <p:ph type="title"/>
          </p:nvPr>
        </p:nvSpPr>
        <p:spPr>
          <a:xfrm>
            <a:off x="903302" y="1"/>
            <a:ext cx="10515600" cy="776288"/>
          </a:xfrm>
        </p:spPr>
        <p:txBody>
          <a:bodyPr>
            <a:normAutofit/>
          </a:bodyPr>
          <a:lstStyle/>
          <a:p>
            <a:pPr algn="ctr"/>
            <a:r>
              <a:rPr lang="en-US" sz="3200" b="1" i="0" u="none" strike="noStrike" baseline="0" noProof="1">
                <a:latin typeface="Times New Roman" panose="02020603050405020304" pitchFamily="18" charset="0"/>
                <a:cs typeface="Times New Roman" panose="02020603050405020304" pitchFamily="18" charset="0"/>
              </a:rPr>
              <a:t>References</a:t>
            </a:r>
            <a:endParaRPr lang="en-US" sz="3200" b="1" noProof="1">
              <a:latin typeface="Times New Roman" panose="02020603050405020304" pitchFamily="18" charset="0"/>
              <a:cs typeface="Times New Roman" panose="02020603050405020304" pitchFamily="18" charset="0"/>
            </a:endParaRPr>
          </a:p>
        </p:txBody>
      </p:sp>
      <p:sp>
        <p:nvSpPr>
          <p:cNvPr id="8" name="CasellaDiTesto 7">
            <a:extLst>
              <a:ext uri="{FF2B5EF4-FFF2-40B4-BE49-F238E27FC236}">
                <a16:creationId xmlns:a16="http://schemas.microsoft.com/office/drawing/2014/main" id="{DAF3CA6B-7C3D-43F2-B05B-12E581BBA474}"/>
              </a:ext>
            </a:extLst>
          </p:cNvPr>
          <p:cNvSpPr txBox="1"/>
          <p:nvPr/>
        </p:nvSpPr>
        <p:spPr>
          <a:xfrm>
            <a:off x="903302" y="920621"/>
            <a:ext cx="6008839" cy="4524315"/>
          </a:xfrm>
          <a:prstGeom prst="rect">
            <a:avLst/>
          </a:prstGeom>
          <a:noFill/>
        </p:spPr>
        <p:txBody>
          <a:bodyPr wrap="square" rtlCol="0">
            <a:spAutoFit/>
          </a:bodyPr>
          <a:lstStyle/>
          <a:p>
            <a:pPr marL="285750" indent="-285750">
              <a:buFont typeface="Arial" panose="020B0604020202020204" pitchFamily="34" charset="0"/>
              <a:buChar char="•"/>
            </a:pPr>
            <a:r>
              <a:rPr lang="it-IT" sz="1600" dirty="0">
                <a:latin typeface="Times New Roman" panose="02020603050405020304" pitchFamily="18" charset="0"/>
                <a:cs typeface="Times New Roman" panose="02020603050405020304" pitchFamily="18" charset="0"/>
              </a:rPr>
              <a:t>COVID-19 data for Italy</a:t>
            </a:r>
            <a:r>
              <a:rPr lang="it-IT" sz="1600" noProof="1">
                <a:latin typeface="Times New Roman" panose="02020603050405020304" pitchFamily="18" charset="0"/>
                <a:cs typeface="Times New Roman" panose="02020603050405020304" pitchFamily="18" charset="0"/>
              </a:rPr>
              <a:t>:</a:t>
            </a:r>
          </a:p>
          <a:p>
            <a:r>
              <a:rPr lang="it-IT" sz="1600" dirty="0">
                <a:solidFill>
                  <a:schemeClr val="accent5">
                    <a:lumMod val="75000"/>
                  </a:schemeClr>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https://raw.githubusercontent.com/pcm-dpc/COVID-19/master/dati-andamento-nazionale/dpc-covid19-ita-andamento-nazionale.csv </a:t>
            </a:r>
            <a:endParaRPr lang="it-IT" sz="1600" dirty="0">
              <a:solidFill>
                <a:schemeClr val="accent5">
                  <a:lumMod val="75000"/>
                </a:schemeClr>
              </a:solidFill>
              <a:latin typeface="Times New Roman" panose="02020603050405020304" pitchFamily="18" charset="0"/>
              <a:cs typeface="Times New Roman" panose="02020603050405020304" pitchFamily="18" charset="0"/>
            </a:endParaRPr>
          </a:p>
          <a:p>
            <a:endParaRPr lang="it-IT" sz="1600" dirty="0">
              <a:latin typeface="Times New Roman" panose="02020603050405020304" pitchFamily="18" charset="0"/>
              <a:cs typeface="Times New Roman" panose="02020603050405020304" pitchFamily="18" charset="0"/>
            </a:endParaRPr>
          </a:p>
          <a:p>
            <a:endParaRPr lang="it-IT" sz="1600" dirty="0">
              <a:latin typeface="Times New Roman" panose="02020603050405020304" pitchFamily="18" charset="0"/>
              <a:cs typeface="Times New Roman" panose="02020603050405020304" pitchFamily="18" charset="0"/>
            </a:endParaRPr>
          </a:p>
          <a:p>
            <a:endParaRPr lang="it-IT" sz="1600" dirty="0">
              <a:latin typeface="Times New Roman" panose="02020603050405020304" pitchFamily="18" charset="0"/>
              <a:cs typeface="Times New Roman" panose="02020603050405020304" pitchFamily="18" charset="0"/>
            </a:endParaRPr>
          </a:p>
          <a:p>
            <a:endParaRPr lang="it-IT" sz="1600" dirty="0">
              <a:latin typeface="Times New Roman" panose="02020603050405020304" pitchFamily="18" charset="0"/>
              <a:cs typeface="Times New Roman" panose="02020603050405020304" pitchFamily="18" charset="0"/>
            </a:endParaRPr>
          </a:p>
          <a:p>
            <a:endParaRPr lang="it-IT"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it-IT" sz="1600" dirty="0">
                <a:latin typeface="Times New Roman" panose="02020603050405020304" pitchFamily="18" charset="0"/>
                <a:cs typeface="Times New Roman" panose="02020603050405020304" pitchFamily="18" charset="0"/>
              </a:rPr>
              <a:t>COVID-19 data for Spain and France:</a:t>
            </a:r>
          </a:p>
          <a:p>
            <a:r>
              <a:rPr lang="it-IT" sz="1600" u="sng" dirty="0">
                <a:solidFill>
                  <a:schemeClr val="accent5">
                    <a:lumMod val="75000"/>
                  </a:schemeClr>
                </a:solidFill>
                <a:latin typeface="Times New Roman" panose="02020603050405020304" pitchFamily="18" charset="0"/>
                <a:cs typeface="Times New Roman" panose="02020603050405020304" pitchFamily="18" charset="0"/>
                <a:hlinkClick r:id="rId3"/>
              </a:rPr>
              <a:t>https://github.com/CSSEGISandData/COVID-19/tree/master/csse_covid_19_data/csse_covid_19_time_series</a:t>
            </a:r>
            <a:endParaRPr lang="it-IT" sz="1600" u="sng" dirty="0">
              <a:solidFill>
                <a:schemeClr val="accent5">
                  <a:lumMod val="75000"/>
                </a:schemeClr>
              </a:solidFill>
              <a:latin typeface="Times New Roman" panose="02020603050405020304" pitchFamily="18" charset="0"/>
              <a:cs typeface="Times New Roman" panose="02020603050405020304" pitchFamily="18" charset="0"/>
            </a:endParaRPr>
          </a:p>
          <a:p>
            <a:endParaRPr lang="it-IT" sz="1600" u="sng" dirty="0">
              <a:solidFill>
                <a:schemeClr val="accent5">
                  <a:lumMod val="75000"/>
                </a:schemeClr>
              </a:solidFill>
              <a:latin typeface="Times New Roman" panose="02020603050405020304" pitchFamily="18" charset="0"/>
              <a:cs typeface="Times New Roman" panose="02020603050405020304" pitchFamily="18" charset="0"/>
            </a:endParaRPr>
          </a:p>
          <a:p>
            <a:endParaRPr lang="it-IT" sz="1600" u="sng" dirty="0">
              <a:solidFill>
                <a:schemeClr val="accent5">
                  <a:lumMod val="75000"/>
                </a:schemeClr>
              </a:solidFill>
              <a:latin typeface="Times New Roman" panose="02020603050405020304" pitchFamily="18" charset="0"/>
              <a:cs typeface="Times New Roman" panose="02020603050405020304" pitchFamily="18" charset="0"/>
            </a:endParaRPr>
          </a:p>
          <a:p>
            <a:endParaRPr lang="it-IT" sz="1600" u="sng" dirty="0">
              <a:solidFill>
                <a:schemeClr val="accent5">
                  <a:lumMod val="75000"/>
                </a:schemeClr>
              </a:solidFill>
              <a:latin typeface="Times New Roman" panose="02020603050405020304" pitchFamily="18" charset="0"/>
              <a:cs typeface="Times New Roman" panose="02020603050405020304" pitchFamily="18" charset="0"/>
            </a:endParaRPr>
          </a:p>
          <a:p>
            <a:endParaRPr lang="it-IT" sz="1600" u="sng" dirty="0">
              <a:solidFill>
                <a:schemeClr val="accent5">
                  <a:lumMod val="7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it-IT" sz="1600" dirty="0">
                <a:latin typeface="Times New Roman" panose="02020603050405020304" pitchFamily="18" charset="0"/>
                <a:cs typeface="Times New Roman" panose="02020603050405020304" pitchFamily="18" charset="0"/>
              </a:rPr>
              <a:t>M. Castro et al. "</a:t>
            </a:r>
            <a:r>
              <a:rPr lang="en-GB" sz="1600" dirty="0">
                <a:latin typeface="Times New Roman" panose="02020603050405020304" pitchFamily="18" charset="0"/>
                <a:cs typeface="Times New Roman" panose="02020603050405020304" pitchFamily="18" charset="0"/>
              </a:rPr>
              <a:t>The turning point and end of an expanding epidemic cannot be precisely forecast</a:t>
            </a:r>
            <a:r>
              <a:rPr lang="it-IT" sz="1600" dirty="0">
                <a:latin typeface="Times New Roman" panose="02020603050405020304" pitchFamily="18" charset="0"/>
                <a:cs typeface="Times New Roman" panose="02020603050405020304" pitchFamily="18" charset="0"/>
              </a:rPr>
              <a:t>"</a:t>
            </a:r>
          </a:p>
          <a:p>
            <a:endParaRPr lang="en-GB" sz="1600"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46AF918B-5316-4591-82DD-DF1D2840A4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7223" y="895309"/>
            <a:ext cx="3912185" cy="1368134"/>
          </a:xfrm>
          <a:prstGeom prst="rect">
            <a:avLst/>
          </a:prstGeom>
          <a:noFill/>
          <a:extLst>
            <a:ext uri="{909E8E84-426E-40DD-AFC4-6F175D3DCCD1}">
              <a14:hiddenFill xmlns:a14="http://schemas.microsoft.com/office/drawing/2010/main">
                <a:solidFill>
                  <a:srgbClr val="FFFFFF"/>
                </a:solidFill>
              </a14:hiddenFill>
            </a:ext>
          </a:extLst>
        </p:spPr>
      </p:pic>
      <p:pic>
        <p:nvPicPr>
          <p:cNvPr id="3" name="Immagine 2">
            <a:extLst>
              <a:ext uri="{FF2B5EF4-FFF2-40B4-BE49-F238E27FC236}">
                <a16:creationId xmlns:a16="http://schemas.microsoft.com/office/drawing/2014/main" id="{C2516E7C-A852-43B4-8F89-552DF71459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7940" y="2253918"/>
            <a:ext cx="2190750" cy="2190750"/>
          </a:xfrm>
          <a:prstGeom prst="rect">
            <a:avLst/>
          </a:prstGeom>
        </p:spPr>
      </p:pic>
    </p:spTree>
    <p:extLst>
      <p:ext uri="{BB962C8B-B14F-4D97-AF65-F5344CB8AC3E}">
        <p14:creationId xmlns:p14="http://schemas.microsoft.com/office/powerpoint/2010/main" val="1072419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9FE2897-C5FE-4157-99F5-EC3BDF471A68}"/>
              </a:ext>
            </a:extLst>
          </p:cNvPr>
          <p:cNvSpPr>
            <a:spLocks noGrp="1"/>
          </p:cNvSpPr>
          <p:nvPr>
            <p:ph type="title"/>
          </p:nvPr>
        </p:nvSpPr>
        <p:spPr/>
        <p:txBody>
          <a:bodyPr/>
          <a:lstStyle/>
          <a:p>
            <a:endParaRPr lang="en-GB"/>
          </a:p>
        </p:txBody>
      </p:sp>
      <p:sp>
        <p:nvSpPr>
          <p:cNvPr id="3" name="Segnaposto contenuto 2">
            <a:extLst>
              <a:ext uri="{FF2B5EF4-FFF2-40B4-BE49-F238E27FC236}">
                <a16:creationId xmlns:a16="http://schemas.microsoft.com/office/drawing/2014/main" id="{9E5CE68E-6BD4-4B7D-8D06-9441D6CC657E}"/>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4021381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90110AE0-1972-408F-BDDB-32E4A75B4696}"/>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Outline</a:t>
            </a:r>
          </a:p>
        </p:txBody>
      </p:sp>
      <p:sp>
        <p:nvSpPr>
          <p:cNvPr id="3" name="Segnaposto contenuto 2">
            <a:extLst>
              <a:ext uri="{FF2B5EF4-FFF2-40B4-BE49-F238E27FC236}">
                <a16:creationId xmlns:a16="http://schemas.microsoft.com/office/drawing/2014/main" id="{03EB55AC-5854-40F4-B3F8-C6D682734534}"/>
              </a:ext>
            </a:extLst>
          </p:cNvPr>
          <p:cNvSpPr>
            <a:spLocks noGrp="1"/>
          </p:cNvSpPr>
          <p:nvPr>
            <p:ph idx="1"/>
          </p:nvPr>
        </p:nvSpPr>
        <p:spPr>
          <a:xfrm>
            <a:off x="1243363" y="1048778"/>
            <a:ext cx="6269610" cy="4760444"/>
          </a:xfrm>
        </p:spPr>
        <p:txBody>
          <a:bodyPr>
            <a:normAutofit/>
          </a:bodyPr>
          <a:lstStyle/>
          <a:p>
            <a:r>
              <a:rPr lang="en-GB" sz="2000" b="1" dirty="0">
                <a:latin typeface="Times New Roman" panose="02020603050405020304" pitchFamily="18" charset="0"/>
                <a:cs typeface="Times New Roman" panose="02020603050405020304" pitchFamily="18" charset="0"/>
              </a:rPr>
              <a:t>SCIR: SIR model with confinement</a:t>
            </a:r>
          </a:p>
          <a:p>
            <a:pPr lvl="1"/>
            <a:r>
              <a:rPr lang="en-GB" sz="1600" dirty="0">
                <a:latin typeface="Times New Roman" panose="02020603050405020304" pitchFamily="18" charset="0"/>
                <a:cs typeface="Times New Roman" panose="02020603050405020304" pitchFamily="18" charset="0"/>
              </a:rPr>
              <a:t>Model description</a:t>
            </a:r>
          </a:p>
          <a:p>
            <a:r>
              <a:rPr lang="en-US" sz="2000" b="1" noProof="1">
                <a:latin typeface="Times New Roman" panose="02020603050405020304" pitchFamily="18" charset="0"/>
                <a:cs typeface="Times New Roman" panose="02020603050405020304" pitchFamily="18" charset="0"/>
              </a:rPr>
              <a:t>Fitting COVID-19 data</a:t>
            </a:r>
          </a:p>
          <a:p>
            <a:pPr lvl="1"/>
            <a:r>
              <a:rPr lang="en-GB" sz="1600" dirty="0">
                <a:latin typeface="Times New Roman" panose="02020603050405020304" pitchFamily="18" charset="0"/>
                <a:cs typeface="Times New Roman" panose="02020603050405020304" pitchFamily="18" charset="0"/>
              </a:rPr>
              <a:t>Bayesian parametric model</a:t>
            </a:r>
          </a:p>
          <a:p>
            <a:pPr lvl="1"/>
            <a:r>
              <a:rPr lang="en-US" sz="1600" noProof="1">
                <a:latin typeface="Times New Roman" panose="02020603050405020304" pitchFamily="18" charset="0"/>
                <a:cs typeface="Times New Roman" panose="02020603050405020304" pitchFamily="18" charset="0"/>
              </a:rPr>
              <a:t>Gibbs sampler algorithm</a:t>
            </a:r>
            <a:endParaRPr lang="en-GB" sz="2000" dirty="0">
              <a:latin typeface="Times New Roman" panose="02020603050405020304" pitchFamily="18" charset="0"/>
              <a:cs typeface="Times New Roman" panose="02020603050405020304" pitchFamily="18" charset="0"/>
            </a:endParaRPr>
          </a:p>
          <a:p>
            <a:r>
              <a:rPr lang="en-US" sz="2000" b="1" noProof="1">
                <a:latin typeface="Times New Roman" panose="02020603050405020304" pitchFamily="18" charset="0"/>
                <a:cs typeface="Times New Roman" panose="02020603050405020304" pitchFamily="18" charset="0"/>
              </a:rPr>
              <a:t>Fit results: Italy</a:t>
            </a:r>
          </a:p>
          <a:p>
            <a:pPr lvl="1"/>
            <a:r>
              <a:rPr lang="en-US" sz="1600" noProof="1">
                <a:latin typeface="Times New Roman" panose="02020603050405020304" pitchFamily="18" charset="0"/>
                <a:cs typeface="Times New Roman" panose="02020603050405020304" pitchFamily="18" charset="0"/>
              </a:rPr>
              <a:t>First wave</a:t>
            </a:r>
          </a:p>
          <a:p>
            <a:pPr lvl="2"/>
            <a:r>
              <a:rPr lang="en-US" sz="1600" noProof="1">
                <a:latin typeface="Times New Roman" panose="02020603050405020304" pitchFamily="18" charset="0"/>
                <a:cs typeface="Times New Roman" panose="02020603050405020304" pitchFamily="18" charset="0"/>
              </a:rPr>
              <a:t>Before peak </a:t>
            </a:r>
            <a:r>
              <a:rPr lang="en-US" sz="1600" noProof="1">
                <a:latin typeface="Amasis MT Pro" panose="02040504050005020304" pitchFamily="18" charset="0"/>
                <a:cs typeface="Times New Roman" panose="02020603050405020304" pitchFamily="18" charset="0"/>
              </a:rPr>
              <a:t>→ </a:t>
            </a:r>
            <a:r>
              <a:rPr lang="en-US" sz="1600" noProof="1">
                <a:latin typeface="Times New Roman" panose="02020603050405020304" pitchFamily="18" charset="0"/>
                <a:cs typeface="Times New Roman" panose="02020603050405020304" pitchFamily="18" charset="0"/>
              </a:rPr>
              <a:t>peak occurrence</a:t>
            </a:r>
          </a:p>
          <a:p>
            <a:pPr lvl="2"/>
            <a:r>
              <a:rPr lang="en-GB" sz="1600" dirty="0">
                <a:latin typeface="Times New Roman" panose="02020603050405020304" pitchFamily="18" charset="0"/>
                <a:cs typeface="Times New Roman" panose="02020603050405020304" pitchFamily="18" charset="0"/>
              </a:rPr>
              <a:t>Until peak </a:t>
            </a:r>
            <a:r>
              <a:rPr lang="en-US" sz="1600" noProof="1">
                <a:latin typeface="Amasis MT Pro" panose="02040504050005020304" pitchFamily="18" charset="0"/>
                <a:cs typeface="Times New Roman" panose="02020603050405020304" pitchFamily="18" charset="0"/>
              </a:rPr>
              <a:t>→</a:t>
            </a:r>
            <a:r>
              <a:rPr lang="en-GB" sz="1600" dirty="0">
                <a:latin typeface="Times New Roman" panose="02020603050405020304" pitchFamily="18" charset="0"/>
                <a:cs typeface="Times New Roman" panose="02020603050405020304" pitchFamily="18" charset="0"/>
              </a:rPr>
              <a:t> end epidemic occurrence</a:t>
            </a:r>
          </a:p>
          <a:p>
            <a:pPr lvl="1"/>
            <a:r>
              <a:rPr lang="en-GB" sz="1700" dirty="0">
                <a:latin typeface="Times New Roman" panose="02020603050405020304" pitchFamily="18" charset="0"/>
                <a:cs typeface="Times New Roman" panose="02020603050405020304" pitchFamily="18" charset="0"/>
              </a:rPr>
              <a:t>Second wave</a:t>
            </a:r>
          </a:p>
          <a:p>
            <a:pPr lvl="2"/>
            <a:r>
              <a:rPr lang="en-US" sz="1700" noProof="1">
                <a:latin typeface="Times New Roman" panose="02020603050405020304" pitchFamily="18" charset="0"/>
                <a:cs typeface="Times New Roman" panose="02020603050405020304" pitchFamily="18" charset="0"/>
              </a:rPr>
              <a:t>Before peak </a:t>
            </a:r>
            <a:r>
              <a:rPr lang="en-US" sz="1700" noProof="1">
                <a:latin typeface="Amasis MT Pro" panose="02040504050005020304" pitchFamily="18" charset="0"/>
                <a:cs typeface="Times New Roman" panose="02020603050405020304" pitchFamily="18" charset="0"/>
              </a:rPr>
              <a:t>→ </a:t>
            </a:r>
            <a:r>
              <a:rPr lang="en-US" sz="1700" noProof="1">
                <a:latin typeface="Times New Roman" panose="02020603050405020304" pitchFamily="18" charset="0"/>
                <a:cs typeface="Times New Roman" panose="02020603050405020304" pitchFamily="18" charset="0"/>
              </a:rPr>
              <a:t>peak occurrence</a:t>
            </a:r>
          </a:p>
          <a:p>
            <a:pPr lvl="2"/>
            <a:r>
              <a:rPr lang="en-GB" sz="1700" dirty="0">
                <a:latin typeface="Times New Roman" panose="02020603050405020304" pitchFamily="18" charset="0"/>
                <a:cs typeface="Times New Roman" panose="02020603050405020304" pitchFamily="18" charset="0"/>
              </a:rPr>
              <a:t>Until peak </a:t>
            </a:r>
            <a:r>
              <a:rPr lang="en-US" sz="1700" noProof="1">
                <a:latin typeface="Amasis MT Pro" panose="02040504050005020304" pitchFamily="18" charset="0"/>
                <a:cs typeface="Times New Roman" panose="02020603050405020304" pitchFamily="18" charset="0"/>
              </a:rPr>
              <a:t>→</a:t>
            </a:r>
            <a:r>
              <a:rPr lang="en-GB" sz="1700" dirty="0">
                <a:latin typeface="Times New Roman" panose="02020603050405020304" pitchFamily="18" charset="0"/>
                <a:cs typeface="Times New Roman" panose="02020603050405020304" pitchFamily="18" charset="0"/>
              </a:rPr>
              <a:t> end epidemic occurrence</a:t>
            </a:r>
          </a:p>
          <a:p>
            <a:r>
              <a:rPr lang="en-US" sz="2000" b="1" noProof="1">
                <a:latin typeface="Times New Roman" panose="02020603050405020304" pitchFamily="18" charset="0"/>
                <a:cs typeface="Times New Roman" panose="02020603050405020304" pitchFamily="18" charset="0"/>
              </a:rPr>
              <a:t>Fit results: other countries</a:t>
            </a:r>
          </a:p>
          <a:p>
            <a:pPr lvl="1"/>
            <a:r>
              <a:rPr lang="en-US" sz="1600" noProof="1">
                <a:latin typeface="Times New Roman" panose="02020603050405020304" pitchFamily="18" charset="0"/>
                <a:cs typeface="Times New Roman" panose="02020603050405020304" pitchFamily="18" charset="0"/>
              </a:rPr>
              <a:t>Spain</a:t>
            </a:r>
          </a:p>
          <a:p>
            <a:pPr lvl="1"/>
            <a:r>
              <a:rPr lang="en-US" sz="1600" noProof="1">
                <a:latin typeface="Times New Roman" panose="02020603050405020304" pitchFamily="18" charset="0"/>
                <a:cs typeface="Times New Roman" panose="02020603050405020304" pitchFamily="18" charset="0"/>
              </a:rPr>
              <a:t>France</a:t>
            </a:r>
          </a:p>
        </p:txBody>
      </p:sp>
    </p:spTree>
    <p:extLst>
      <p:ext uri="{BB962C8B-B14F-4D97-AF65-F5344CB8AC3E}">
        <p14:creationId xmlns:p14="http://schemas.microsoft.com/office/powerpoint/2010/main" val="26761934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75A1B1EA-CF2A-46DF-8ED0-06ECE8425F39}"/>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before peak (2° wave Italy)</a:t>
            </a:r>
          </a:p>
        </p:txBody>
      </p:sp>
      <mc:AlternateContent xmlns:mc="http://schemas.openxmlformats.org/markup-compatibility/2006">
        <mc:Choice xmlns:a14="http://schemas.microsoft.com/office/drawing/2010/main" Requires="a14">
          <p:graphicFrame>
            <p:nvGraphicFramePr>
              <p:cNvPr id="21" name="Tabella 9">
                <a:extLst>
                  <a:ext uri="{FF2B5EF4-FFF2-40B4-BE49-F238E27FC236}">
                    <a16:creationId xmlns:a16="http://schemas.microsoft.com/office/drawing/2014/main" id="{5B0B0D71-9DDD-45BD-9D65-DCD396EDA922}"/>
                  </a:ext>
                </a:extLst>
              </p:cNvPr>
              <p:cNvGraphicFramePr>
                <a:graphicFrameLocks noGrp="1"/>
              </p:cNvGraphicFramePr>
              <p:nvPr>
                <p:extLst>
                  <p:ext uri="{D42A27DB-BD31-4B8C-83A1-F6EECF244321}">
                    <p14:modId xmlns:p14="http://schemas.microsoft.com/office/powerpoint/2010/main" val="2880165330"/>
                  </p:ext>
                </p:extLst>
              </p:nvPr>
            </p:nvGraphicFramePr>
            <p:xfrm>
              <a:off x="6507449" y="2979810"/>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3</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Median </a:t>
                          </a:r>
                          <a14:m>
                            <m:oMath xmlns:m="http://schemas.openxmlformats.org/officeDocument/2006/math">
                              <m:r>
                                <a:rPr kumimoji="0" lang="it-IT"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it-IT" sz="1400" b="1" i="1" dirty="0">
                              <a:latin typeface="Times New Roman" panose="02020603050405020304" pitchFamily="18" charset="0"/>
                              <a:cs typeface="Times New Roman" panose="02020603050405020304" pitchFamily="18" charset="0"/>
                            </a:rPr>
                            <a:t>Std</a:t>
                          </a:r>
                          <a:endParaRPr lang="en-GB" sz="1400" b="1" i="1"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it-IT" sz="1400" b="1" i="1" noProof="1" dirty="0" smtClean="0">
                                        <a:latin typeface="Cambria Math" panose="02040503050406030204" pitchFamily="18" charset="0"/>
                                        <a:cs typeface="Times New Roman" panose="02020603050405020304" pitchFamily="18" charset="0"/>
                                      </a:rPr>
                                    </m:ctrlPr>
                                  </m:accPr>
                                  <m:e>
                                    <m:r>
                                      <a:rPr lang="it-IT" sz="1400" b="1" i="1" noProof="1" dirty="0">
                                        <a:latin typeface="Cambria Math" panose="02040503050406030204" pitchFamily="18" charset="0"/>
                                        <a:cs typeface="Times New Roman" panose="02020603050405020304" pitchFamily="18" charset="0"/>
                                      </a:rPr>
                                      <m:t>𝑹</m:t>
                                    </m:r>
                                  </m:e>
                                </m:acc>
                              </m:oMath>
                            </m:oMathPara>
                          </a14:m>
                          <a:endParaRPr lang="en-GB" sz="1400" b="1"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25457031"/>
                      </a:ext>
                    </a:extLst>
                  </a:tr>
                  <a:tr h="370840">
                    <a:tc>
                      <a:txBody>
                        <a:bodyPr/>
                        <a:lstStyle/>
                        <a:p>
                          <a:pPr/>
                          <a14:m>
                            <m:oMathPara xmlns:m="http://schemas.openxmlformats.org/officeDocument/2006/math">
                              <m:oMathParaPr>
                                <m:jc m:val="centerGroup"/>
                              </m:oMathParaPr>
                              <m:oMath xmlns:m="http://schemas.openxmlformats.org/officeDocument/2006/math">
                                <m:r>
                                  <a:rPr lang="it-IT" sz="1400" b="1" i="1" smtClean="0">
                                    <a:latin typeface="Cambria Math" panose="02040503050406030204" pitchFamily="18" charset="0"/>
                                  </a:rPr>
                                  <m:t>𝜷</m:t>
                                </m:r>
                              </m:oMath>
                            </m:oMathPara>
                          </a14:m>
                          <a:endParaRPr lang="it-IT" sz="1400"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0.0844</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m:t>
                              </m:r>
                            </m:oMath>
                          </a14:m>
                          <a:r>
                            <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08</a:t>
                          </a:r>
                        </a:p>
                      </a:txBody>
                      <a:tcPr/>
                    </a:tc>
                    <a:tc>
                      <a:txBody>
                        <a:bodyPr/>
                        <a:lstStyle/>
                        <a:p>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lang="en-GB" sz="1600" dirty="0"/>
                        </a:p>
                      </a:txBody>
                      <a:tcPr/>
                    </a:tc>
                    <a:extLst>
                      <a:ext uri="{0D108BD9-81ED-4DB2-BD59-A6C34878D82A}">
                        <a16:rowId xmlns:a16="http://schemas.microsoft.com/office/drawing/2014/main" val="15967133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𝝁</m:t>
                                </m:r>
                              </m:oMath>
                            </m:oMathPara>
                          </a14:m>
                          <a:endParaRPr kumimoji="0" lang="it-IT" sz="1400" b="1"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0.0147±0.0004</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03249805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0.9±0.6</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4562498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1079004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𝑰</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0.053</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±0.007</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5261966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𝑿</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0.14±0.02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039203670"/>
                      </a:ext>
                    </a:extLst>
                  </a:tr>
                </a:tbl>
              </a:graphicData>
            </a:graphic>
          </p:graphicFrame>
        </mc:Choice>
        <mc:Fallback>
          <p:graphicFrame>
            <p:nvGraphicFramePr>
              <p:cNvPr id="21" name="Tabella 9">
                <a:extLst>
                  <a:ext uri="{FF2B5EF4-FFF2-40B4-BE49-F238E27FC236}">
                    <a16:creationId xmlns:a16="http://schemas.microsoft.com/office/drawing/2014/main" id="{5B0B0D71-9DDD-45BD-9D65-DCD396EDA922}"/>
                  </a:ext>
                </a:extLst>
              </p:cNvPr>
              <p:cNvGraphicFramePr>
                <a:graphicFrameLocks noGrp="1"/>
              </p:cNvGraphicFramePr>
              <p:nvPr>
                <p:extLst>
                  <p:ext uri="{D42A27DB-BD31-4B8C-83A1-F6EECF244321}">
                    <p14:modId xmlns:p14="http://schemas.microsoft.com/office/powerpoint/2010/main" val="2880165330"/>
                  </p:ext>
                </p:extLst>
              </p:nvPr>
            </p:nvGraphicFramePr>
            <p:xfrm>
              <a:off x="6507449" y="2979810"/>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3</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endParaRPr lang="en-US"/>
                        </a:p>
                      </a:txBody>
                      <a:tcPr>
                        <a:blipFill>
                          <a:blip r:embed="rId2"/>
                          <a:stretch>
                            <a:fillRect l="-80444" t="-101639" r="-61333" b="-700000"/>
                          </a:stretch>
                        </a:blipFill>
                      </a:tcPr>
                    </a:tc>
                    <a:tc>
                      <a:txBody>
                        <a:bodyPr/>
                        <a:lstStyle/>
                        <a:p>
                          <a:endParaRPr lang="en-US"/>
                        </a:p>
                      </a:txBody>
                      <a:tcPr>
                        <a:blipFill>
                          <a:blip r:embed="rId2"/>
                          <a:stretch>
                            <a:fillRect l="-302985" t="-101639" r="-2985" b="-700000"/>
                          </a:stretch>
                        </a:blipFill>
                      </a:tcPr>
                    </a:tc>
                    <a:extLst>
                      <a:ext uri="{0D108BD9-81ED-4DB2-BD59-A6C34878D82A}">
                        <a16:rowId xmlns:a16="http://schemas.microsoft.com/office/drawing/2014/main" val="3725457031"/>
                      </a:ext>
                    </a:extLst>
                  </a:tr>
                  <a:tr h="370840">
                    <a:tc>
                      <a:txBody>
                        <a:bodyPr/>
                        <a:lstStyle/>
                        <a:p>
                          <a:endParaRPr lang="en-US"/>
                        </a:p>
                      </a:txBody>
                      <a:tcPr>
                        <a:blipFill>
                          <a:blip r:embed="rId2"/>
                          <a:stretch>
                            <a:fillRect l="-556" t="-201639" r="-201667" b="-600000"/>
                          </a:stretch>
                        </a:blipFill>
                      </a:tcPr>
                    </a:tc>
                    <a:tc>
                      <a:txBody>
                        <a:bodyPr/>
                        <a:lstStyle/>
                        <a:p>
                          <a:endParaRPr lang="en-US"/>
                        </a:p>
                      </a:txBody>
                      <a:tcPr>
                        <a:blipFill>
                          <a:blip r:embed="rId2"/>
                          <a:stretch>
                            <a:fillRect l="-80444" t="-201639" r="-61333" b="-600000"/>
                          </a:stretch>
                        </a:blipFill>
                      </a:tcPr>
                    </a:tc>
                    <a:tc>
                      <a:txBody>
                        <a:bodyPr/>
                        <a:lstStyle/>
                        <a:p>
                          <a:endParaRPr lang="en-US"/>
                        </a:p>
                      </a:txBody>
                      <a:tcPr>
                        <a:blipFill>
                          <a:blip r:embed="rId2"/>
                          <a:stretch>
                            <a:fillRect l="-302985" t="-201639" r="-2985" b="-600000"/>
                          </a:stretch>
                        </a:blipFill>
                      </a:tcPr>
                    </a:tc>
                    <a:extLst>
                      <a:ext uri="{0D108BD9-81ED-4DB2-BD59-A6C34878D82A}">
                        <a16:rowId xmlns:a16="http://schemas.microsoft.com/office/drawing/2014/main" val="1596713385"/>
                      </a:ext>
                    </a:extLst>
                  </a:tr>
                  <a:tr h="472440">
                    <a:tc>
                      <a:txBody>
                        <a:bodyPr/>
                        <a:lstStyle/>
                        <a:p>
                          <a:endParaRPr lang="en-US"/>
                        </a:p>
                      </a:txBody>
                      <a:tcPr>
                        <a:blipFill>
                          <a:blip r:embed="rId2"/>
                          <a:stretch>
                            <a:fillRect l="-556" t="-235897" r="-201667" b="-369231"/>
                          </a:stretch>
                        </a:blipFill>
                      </a:tcPr>
                    </a:tc>
                    <a:tc>
                      <a:txBody>
                        <a:bodyPr/>
                        <a:lstStyle/>
                        <a:p>
                          <a:endParaRPr lang="en-US"/>
                        </a:p>
                      </a:txBody>
                      <a:tcPr>
                        <a:blipFill>
                          <a:blip r:embed="rId2"/>
                          <a:stretch>
                            <a:fillRect l="-80444" t="-235897" r="-61333" b="-369231"/>
                          </a:stretch>
                        </a:blipFill>
                      </a:tcPr>
                    </a:tc>
                    <a:tc>
                      <a:txBody>
                        <a:bodyPr/>
                        <a:lstStyle/>
                        <a:p>
                          <a:endParaRPr lang="en-US"/>
                        </a:p>
                      </a:txBody>
                      <a:tcPr>
                        <a:blipFill>
                          <a:blip r:embed="rId2"/>
                          <a:stretch>
                            <a:fillRect l="-302985" t="-235897" r="-2985" b="-369231"/>
                          </a:stretch>
                        </a:blipFill>
                      </a:tcPr>
                    </a:tc>
                    <a:extLst>
                      <a:ext uri="{0D108BD9-81ED-4DB2-BD59-A6C34878D82A}">
                        <a16:rowId xmlns:a16="http://schemas.microsoft.com/office/drawing/2014/main" val="4032498058"/>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80444" t="-340260" r="-61333" b="-274026"/>
                          </a:stretch>
                        </a:blipFill>
                      </a:tcPr>
                    </a:tc>
                    <a:tc>
                      <a:txBody>
                        <a:bodyPr/>
                        <a:lstStyle/>
                        <a:p>
                          <a:endParaRPr lang="en-US"/>
                        </a:p>
                      </a:txBody>
                      <a:tcPr>
                        <a:blipFill>
                          <a:blip r:embed="rId2"/>
                          <a:stretch>
                            <a:fillRect l="-302985" t="-340260" r="-2985" b="-274026"/>
                          </a:stretch>
                        </a:blipFill>
                      </a:tcPr>
                    </a:tc>
                    <a:extLst>
                      <a:ext uri="{0D108BD9-81ED-4DB2-BD59-A6C34878D82A}">
                        <a16:rowId xmlns:a16="http://schemas.microsoft.com/office/drawing/2014/main" val="3456249853"/>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80444" t="-434615" r="-61333" b="-170513"/>
                          </a:stretch>
                        </a:blipFill>
                      </a:tcPr>
                    </a:tc>
                    <a:tc>
                      <a:txBody>
                        <a:bodyPr/>
                        <a:lstStyle/>
                        <a:p>
                          <a:endParaRPr lang="en-US"/>
                        </a:p>
                      </a:txBody>
                      <a:tcPr>
                        <a:blipFill>
                          <a:blip r:embed="rId2"/>
                          <a:stretch>
                            <a:fillRect l="-302985" t="-434615" r="-2985" b="-170513"/>
                          </a:stretch>
                        </a:blipFill>
                      </a:tcPr>
                    </a:tc>
                    <a:extLst>
                      <a:ext uri="{0D108BD9-81ED-4DB2-BD59-A6C34878D82A}">
                        <a16:rowId xmlns:a16="http://schemas.microsoft.com/office/drawing/2014/main" val="2107900461"/>
                      </a:ext>
                    </a:extLst>
                  </a:tr>
                  <a:tr h="426720">
                    <a:tc>
                      <a:txBody>
                        <a:bodyPr/>
                        <a:lstStyle/>
                        <a:p>
                          <a:endParaRPr lang="en-US"/>
                        </a:p>
                      </a:txBody>
                      <a:tcPr>
                        <a:blipFill>
                          <a:blip r:embed="rId2"/>
                          <a:stretch>
                            <a:fillRect l="-556" t="-595714" r="-201667" b="-90000"/>
                          </a:stretch>
                        </a:blipFill>
                      </a:tcPr>
                    </a:tc>
                    <a:tc>
                      <a:txBody>
                        <a:bodyPr/>
                        <a:lstStyle/>
                        <a:p>
                          <a:endParaRPr lang="en-US"/>
                        </a:p>
                      </a:txBody>
                      <a:tcPr>
                        <a:blipFill>
                          <a:blip r:embed="rId2"/>
                          <a:stretch>
                            <a:fillRect l="-80444" t="-595714" r="-61333" b="-90000"/>
                          </a:stretch>
                        </a:blipFill>
                      </a:tcPr>
                    </a:tc>
                    <a:tc>
                      <a:txBody>
                        <a:bodyPr/>
                        <a:lstStyle/>
                        <a:p>
                          <a:endParaRPr lang="en-US"/>
                        </a:p>
                      </a:txBody>
                      <a:tcPr>
                        <a:blipFill>
                          <a:blip r:embed="rId2"/>
                          <a:stretch>
                            <a:fillRect l="-302985" t="-595714" r="-2985" b="-90000"/>
                          </a:stretch>
                        </a:blipFill>
                      </a:tcPr>
                    </a:tc>
                    <a:extLst>
                      <a:ext uri="{0D108BD9-81ED-4DB2-BD59-A6C34878D82A}">
                        <a16:rowId xmlns:a16="http://schemas.microsoft.com/office/drawing/2014/main" val="3526196610"/>
                      </a:ext>
                    </a:extLst>
                  </a:tr>
                  <a:tr h="370840">
                    <a:tc>
                      <a:txBody>
                        <a:bodyPr/>
                        <a:lstStyle/>
                        <a:p>
                          <a:endParaRPr lang="en-US"/>
                        </a:p>
                      </a:txBody>
                      <a:tcPr>
                        <a:blipFill>
                          <a:blip r:embed="rId2"/>
                          <a:stretch>
                            <a:fillRect l="-556" t="-798361" r="-201667" b="-3279"/>
                          </a:stretch>
                        </a:blipFill>
                      </a:tcPr>
                    </a:tc>
                    <a:tc>
                      <a:txBody>
                        <a:bodyPr/>
                        <a:lstStyle/>
                        <a:p>
                          <a:endParaRPr lang="en-US"/>
                        </a:p>
                      </a:txBody>
                      <a:tcPr>
                        <a:blipFill>
                          <a:blip r:embed="rId2"/>
                          <a:stretch>
                            <a:fillRect l="-80444" t="-798361" r="-61333" b="-3279"/>
                          </a:stretch>
                        </a:blipFill>
                      </a:tcPr>
                    </a:tc>
                    <a:tc>
                      <a:txBody>
                        <a:bodyPr/>
                        <a:lstStyle/>
                        <a:p>
                          <a:endParaRPr lang="en-US"/>
                        </a:p>
                      </a:txBody>
                      <a:tcPr>
                        <a:blipFill>
                          <a:blip r:embed="rId2"/>
                          <a:stretch>
                            <a:fillRect l="-302985" t="-798361" r="-2985" b="-3279"/>
                          </a:stretch>
                        </a:blipFill>
                      </a:tcPr>
                    </a:tc>
                    <a:extLst>
                      <a:ext uri="{0D108BD9-81ED-4DB2-BD59-A6C34878D82A}">
                        <a16:rowId xmlns:a16="http://schemas.microsoft.com/office/drawing/2014/main" val="2039203670"/>
                      </a:ext>
                    </a:extLst>
                  </a:tr>
                </a:tbl>
              </a:graphicData>
            </a:graphic>
          </p:graphicFrame>
        </mc:Fallback>
      </mc:AlternateContent>
      <mc:AlternateContent xmlns:mc="http://schemas.openxmlformats.org/markup-compatibility/2006">
        <mc:Choice xmlns:a14="http://schemas.microsoft.com/office/drawing/2010/main" Requires="a14">
          <p:sp>
            <p:nvSpPr>
              <p:cNvPr id="23" name="CasellaDiTesto 22">
                <a:extLst>
                  <a:ext uri="{FF2B5EF4-FFF2-40B4-BE49-F238E27FC236}">
                    <a16:creationId xmlns:a16="http://schemas.microsoft.com/office/drawing/2014/main" id="{E40B8C6E-9F4F-4DF0-801B-8C4DB156D46E}"/>
                  </a:ext>
                </a:extLst>
              </p:cNvPr>
              <p:cNvSpPr txBox="1"/>
              <p:nvPr/>
            </p:nvSpPr>
            <p:spPr>
              <a:xfrm>
                <a:off x="6390804" y="776289"/>
                <a:ext cx="5600090" cy="20374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MCMC parameters: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10 Markov chains,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p>
                      <m:s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4</m:t>
                        </m:r>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10</m:t>
                        </m:r>
                      </m:e>
                      <m:sup>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5</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 for each chain,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first half samples discarded (burn-in),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thin </a:t>
                </a:r>
                <a14:m>
                  <m:oMath xmlns:m="http://schemas.openxmlformats.org/officeDocument/2006/math">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(samples are saved every </a:t>
                </a:r>
                <a14:m>
                  <m:oMath xmlns:m="http://schemas.openxmlformats.org/officeDocument/2006/math">
                    <m:sSup>
                      <m:sSupPr>
                        <m:ctrlP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𝑛</m:t>
                        </m:r>
                      </m:e>
                      <m:sup>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𝑡h</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a:t>
                </a:r>
              </a:p>
              <a:p>
                <a:pPr marR="0" lvl="0" algn="l" defTabSz="914400" rtl="0" eaLnBrk="1" fontAlgn="auto" latinLnBrk="0" hangingPunct="1">
                  <a:lnSpc>
                    <a:spcPct val="100000"/>
                  </a:lnSpc>
                  <a:spcBef>
                    <a:spcPts val="0"/>
                  </a:spcBef>
                  <a:spcAft>
                    <a:spcPts val="0"/>
                  </a:spcAft>
                  <a:buClrTx/>
                  <a:buSzTx/>
                  <a:tabLst/>
                  <a:defRPr/>
                </a:pPr>
                <a:endParaRPr lang="en-US" sz="1400" noProof="1">
                  <a:solidFill>
                    <a:prstClr val="black"/>
                  </a:solidFill>
                  <a:latin typeface="Times New Roman" panose="02020603050405020304" pitchFamily="18" charset="0"/>
                  <a:cs typeface="Times New Roman" panose="02020603050405020304" pitchFamily="18" charset="0"/>
                </a:endParaRPr>
              </a:p>
              <a:p>
                <a:r>
                  <a:rPr lang="en-GB" sz="1400" b="0" i="0" u="none" strike="noStrike" baseline="0" dirty="0">
                    <a:latin typeface="Times New Roman" panose="02020603050405020304" pitchFamily="18" charset="0"/>
                    <a:cs typeface="Times New Roman" panose="02020603050405020304" pitchFamily="18" charset="0"/>
                  </a:rPr>
                  <a:t>By running the code several </a:t>
                </a:r>
                <a:r>
                  <a:rPr lang="en-GB" sz="1400" b="0" i="0" strike="noStrike" baseline="0" dirty="0">
                    <a:latin typeface="Times New Roman" panose="02020603050405020304" pitchFamily="18" charset="0"/>
                    <a:cs typeface="Times New Roman" panose="02020603050405020304" pitchFamily="18" charset="0"/>
                  </a:rPr>
                  <a:t>times (</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execution time </a:t>
                </a:r>
                <a14:m>
                  <m:oMath xmlns:m="http://schemas.openxmlformats.org/officeDocument/2006/math">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a:rPr kumimoji="0" lang="it-IT" sz="1400" b="0" i="0" u="none" strike="noStrike" kern="1200" cap="none" spc="0" normalizeH="0" baseline="0" smtClean="0">
                        <a:ln>
                          <a:noFill/>
                        </a:ln>
                        <a:solidFill>
                          <a:schemeClr val="tx1"/>
                        </a:solidFill>
                        <a:effectLst/>
                        <a:uLnTx/>
                        <a:uFillTx/>
                        <a:latin typeface="Cambria Math" panose="02040503050406030204" pitchFamily="18" charset="0"/>
                        <a:ea typeface="Cambria Math" panose="02040503050406030204" pitchFamily="18" charset="0"/>
                        <a:cs typeface="Times New Roman" panose="02020603050405020304" pitchFamily="18" charset="0"/>
                      </a:rPr>
                      <m:t>3</m:t>
                    </m:r>
                  </m:oMath>
                </a14:m>
                <a:r>
                  <a:rPr kumimoji="0" lang="en-US" sz="1400" b="0" i="0" u="none" strike="noStrike" kern="1200" cap="none" spc="0" normalizeH="0" baseline="0" noProof="1">
                    <a:ln>
                      <a:noFill/>
                    </a:ln>
                    <a:solidFill>
                      <a:schemeClr val="tx1"/>
                    </a:solidFill>
                    <a:effectLst/>
                    <a:uLnTx/>
                    <a:uFillTx/>
                    <a:latin typeface="Times New Roman" panose="02020603050405020304" pitchFamily="18" charset="0"/>
                    <a:ea typeface="+mn-ea"/>
                    <a:cs typeface="Times New Roman" panose="02020603050405020304" pitchFamily="18" charset="0"/>
                  </a:rPr>
                  <a:t> minutes</a:t>
                </a:r>
                <a:r>
                  <a:rPr lang="en-GB" sz="1400" b="0" i="0" strike="noStrike" baseline="0" dirty="0">
                    <a:latin typeface="Times New Roman" panose="02020603050405020304" pitchFamily="18" charset="0"/>
                    <a:cs typeface="Times New Roman" panose="02020603050405020304" pitchFamily="18" charset="0"/>
                  </a:rPr>
                  <a:t>),</a:t>
                </a:r>
                <a:r>
                  <a:rPr lang="en-GB" sz="1400" b="0" i="0" u="none" strike="noStrike" baseline="0" dirty="0">
                    <a:latin typeface="Times New Roman" panose="02020603050405020304" pitchFamily="18" charset="0"/>
                    <a:cs typeface="Times New Roman" panose="02020603050405020304" pitchFamily="18" charset="0"/>
                  </a:rPr>
                  <a:t> the re-estimated values are always very similar.</a:t>
                </a:r>
              </a:p>
              <a:p>
                <a:pPr algn="l"/>
                <a:r>
                  <a:rPr lang="en-GB" sz="1400" b="0" i="0" u="none" strike="noStrike" baseline="0" dirty="0">
                    <a:latin typeface="Times New Roman" panose="02020603050405020304" pitchFamily="18" charset="0"/>
                    <a:cs typeface="Times New Roman" panose="02020603050405020304" pitchFamily="18" charset="0"/>
                  </a:rPr>
                  <a:t>This demonstrates that the produced Markov chain is indeed </a:t>
                </a:r>
                <a:r>
                  <a:rPr lang="en-GB" sz="1400" b="1" i="0" u="none" strike="noStrike" baseline="0" dirty="0">
                    <a:latin typeface="Times New Roman" panose="02020603050405020304" pitchFamily="18" charset="0"/>
                    <a:cs typeface="Times New Roman" panose="02020603050405020304" pitchFamily="18" charset="0"/>
                  </a:rPr>
                  <a:t>ergodic</a:t>
                </a:r>
                <a:r>
                  <a:rPr lang="en-GB" sz="1400" b="0" i="0" u="none" strike="noStrike" baseline="0" dirty="0">
                    <a:latin typeface="Times New Roman" panose="02020603050405020304" pitchFamily="18" charset="0"/>
                    <a:cs typeface="Times New Roman" panose="02020603050405020304" pitchFamily="18" charset="0"/>
                  </a:rPr>
                  <a:t>.</a:t>
                </a:r>
                <a:endPar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Choice>
        <mc:Fallback>
          <p:sp>
            <p:nvSpPr>
              <p:cNvPr id="23" name="CasellaDiTesto 22">
                <a:extLst>
                  <a:ext uri="{FF2B5EF4-FFF2-40B4-BE49-F238E27FC236}">
                    <a16:creationId xmlns:a16="http://schemas.microsoft.com/office/drawing/2014/main" id="{E40B8C6E-9F4F-4DF0-801B-8C4DB156D46E}"/>
                  </a:ext>
                </a:extLst>
              </p:cNvPr>
              <p:cNvSpPr txBox="1">
                <a:spLocks noRot="1" noChangeAspect="1" noMove="1" noResize="1" noEditPoints="1" noAdjustHandles="1" noChangeArrowheads="1" noChangeShapeType="1" noTextEdit="1"/>
              </p:cNvSpPr>
              <p:nvPr/>
            </p:nvSpPr>
            <p:spPr>
              <a:xfrm>
                <a:off x="6390804" y="776289"/>
                <a:ext cx="5600090" cy="2037481"/>
              </a:xfrm>
              <a:prstGeom prst="rect">
                <a:avLst/>
              </a:prstGeom>
              <a:blipFill>
                <a:blip r:embed="rId3"/>
                <a:stretch>
                  <a:fillRect l="-326" t="-299" b="-2090"/>
                </a:stretch>
              </a:blipFill>
            </p:spPr>
            <p:txBody>
              <a:bodyPr/>
              <a:lstStyle/>
              <a:p>
                <a:r>
                  <a:rPr lang="en-GB">
                    <a:noFill/>
                  </a:rPr>
                  <a:t> </a:t>
                </a:r>
              </a:p>
            </p:txBody>
          </p:sp>
        </mc:Fallback>
      </mc:AlternateContent>
      <p:pic>
        <p:nvPicPr>
          <p:cNvPr id="3" name="Immagine 2">
            <a:extLst>
              <a:ext uri="{FF2B5EF4-FFF2-40B4-BE49-F238E27FC236}">
                <a16:creationId xmlns:a16="http://schemas.microsoft.com/office/drawing/2014/main" id="{7341DD07-55A8-4462-BCFD-C98310717B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000" y="776289"/>
            <a:ext cx="5670000" cy="5670000"/>
          </a:xfrm>
          <a:prstGeom prst="rect">
            <a:avLst/>
          </a:prstGeom>
        </p:spPr>
      </p:pic>
      <mc:AlternateContent xmlns:mc="http://schemas.openxmlformats.org/markup-compatibility/2006">
        <mc:Choice xmlns:a14="http://schemas.microsoft.com/office/drawing/2010/main" Requires="a14">
          <p:sp>
            <p:nvSpPr>
              <p:cNvPr id="9" name="CasellaDiTesto 8">
                <a:extLst>
                  <a:ext uri="{FF2B5EF4-FFF2-40B4-BE49-F238E27FC236}">
                    <a16:creationId xmlns:a16="http://schemas.microsoft.com/office/drawing/2014/main" id="{5E34BB0E-B1C8-4C89-AC49-998CB4866960}"/>
                  </a:ext>
                </a:extLst>
              </p:cNvPr>
              <p:cNvSpPr txBox="1"/>
              <p:nvPr/>
            </p:nvSpPr>
            <p:spPr>
              <a:xfrm>
                <a:off x="10091837" y="4058734"/>
                <a:ext cx="1674163" cy="116955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With the parameters in </a:t>
                </a:r>
                <a:r>
                  <a:rPr kumimoji="0" lang="en-US" sz="1400" b="0" i="1"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Table 3</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sSubSupPr>
                      <m:e>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𝑅</m:t>
                        </m:r>
                      </m:e>
                      <m:sub>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0</m:t>
                        </m:r>
                      </m:sub>
                      <m:sup>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m:t>
                        </m:r>
                      </m:sup>
                    </m:sSubSup>
                    <m:d>
                      <m:dPr>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e>
                    </m:d>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4.53</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&lt;1</m:t>
                    </m:r>
                  </m:oMath>
                </a14:m>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1">
                    <a:solidFill>
                      <a:prstClr val="black"/>
                    </a:solidFill>
                    <a:latin typeface="Times New Roman" panose="02020603050405020304" pitchFamily="18" charset="0"/>
                    <a:cs typeface="Times New Roman" panose="02020603050405020304" pitchFamily="18" charset="0"/>
                  </a:rPr>
                  <a:t>then  the epidemic is not controlled.</a:t>
                </a: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p:sp>
            <p:nvSpPr>
              <p:cNvPr id="9" name="CasellaDiTesto 8">
                <a:extLst>
                  <a:ext uri="{FF2B5EF4-FFF2-40B4-BE49-F238E27FC236}">
                    <a16:creationId xmlns:a16="http://schemas.microsoft.com/office/drawing/2014/main" id="{5E34BB0E-B1C8-4C89-AC49-998CB4866960}"/>
                  </a:ext>
                </a:extLst>
              </p:cNvPr>
              <p:cNvSpPr txBox="1">
                <a:spLocks noRot="1" noChangeAspect="1" noMove="1" noResize="1" noEditPoints="1" noAdjustHandles="1" noChangeArrowheads="1" noChangeShapeType="1" noTextEdit="1"/>
              </p:cNvSpPr>
              <p:nvPr/>
            </p:nvSpPr>
            <p:spPr>
              <a:xfrm>
                <a:off x="10091837" y="4058734"/>
                <a:ext cx="1674163" cy="1169551"/>
              </a:xfrm>
              <a:prstGeom prst="rect">
                <a:avLst/>
              </a:prstGeom>
              <a:blipFill>
                <a:blip r:embed="rId5"/>
                <a:stretch>
                  <a:fillRect l="-1091" t="-1042" r="-2545" b="-4167"/>
                </a:stretch>
              </a:blipFill>
            </p:spPr>
            <p:txBody>
              <a:bodyPr/>
              <a:lstStyle/>
              <a:p>
                <a:r>
                  <a:rPr lang="en-GB">
                    <a:noFill/>
                  </a:rPr>
                  <a:t> </a:t>
                </a:r>
              </a:p>
            </p:txBody>
          </p:sp>
        </mc:Fallback>
      </mc:AlternateContent>
    </p:spTree>
    <p:extLst>
      <p:ext uri="{BB962C8B-B14F-4D97-AF65-F5344CB8AC3E}">
        <p14:creationId xmlns:p14="http://schemas.microsoft.com/office/powerpoint/2010/main" val="1611866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13AB578-6D0B-479B-A41C-919A5D4356B5}"/>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until peak (2° wave Italy) </a:t>
            </a:r>
          </a:p>
        </p:txBody>
      </p:sp>
      <mc:AlternateContent xmlns:mc="http://schemas.openxmlformats.org/markup-compatibility/2006">
        <mc:Choice xmlns:a14="http://schemas.microsoft.com/office/drawing/2010/main" Requires="a14">
          <p:graphicFrame>
            <p:nvGraphicFramePr>
              <p:cNvPr id="6" name="Tabella 9">
                <a:extLst>
                  <a:ext uri="{FF2B5EF4-FFF2-40B4-BE49-F238E27FC236}">
                    <a16:creationId xmlns:a16="http://schemas.microsoft.com/office/drawing/2014/main" id="{E9EC93C2-511E-45E6-A567-F67D3060DD5E}"/>
                  </a:ext>
                </a:extLst>
              </p:cNvPr>
              <p:cNvGraphicFramePr>
                <a:graphicFrameLocks noGrp="1"/>
              </p:cNvGraphicFramePr>
              <p:nvPr>
                <p:extLst>
                  <p:ext uri="{D42A27DB-BD31-4B8C-83A1-F6EECF244321}">
                    <p14:modId xmlns:p14="http://schemas.microsoft.com/office/powerpoint/2010/main" val="4050373515"/>
                  </p:ext>
                </p:extLst>
              </p:nvPr>
            </p:nvGraphicFramePr>
            <p:xfrm>
              <a:off x="6326150" y="2925338"/>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4</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Median </a:t>
                          </a:r>
                          <a14:m>
                            <m:oMath xmlns:m="http://schemas.openxmlformats.org/officeDocument/2006/math">
                              <m:r>
                                <a:rPr kumimoji="0" lang="it-IT"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it-IT" sz="1400" b="1" i="1" dirty="0">
                              <a:latin typeface="Times New Roman" panose="02020603050405020304" pitchFamily="18" charset="0"/>
                              <a:cs typeface="Times New Roman" panose="02020603050405020304" pitchFamily="18" charset="0"/>
                            </a:rPr>
                            <a:t>Std</a:t>
                          </a:r>
                          <a:endParaRPr lang="en-GB" sz="1400" b="1" i="1"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it-IT" sz="1400" b="1" i="1" noProof="1" dirty="0" smtClean="0">
                                        <a:latin typeface="Cambria Math" panose="02040503050406030204" pitchFamily="18" charset="0"/>
                                        <a:cs typeface="Times New Roman" panose="02020603050405020304" pitchFamily="18" charset="0"/>
                                      </a:rPr>
                                    </m:ctrlPr>
                                  </m:accPr>
                                  <m:e>
                                    <m:r>
                                      <a:rPr lang="it-IT" sz="1400" b="1" i="1" noProof="1" dirty="0">
                                        <a:latin typeface="Cambria Math" panose="02040503050406030204" pitchFamily="18" charset="0"/>
                                        <a:cs typeface="Times New Roman" panose="02020603050405020304" pitchFamily="18" charset="0"/>
                                      </a:rPr>
                                      <m:t>𝑹</m:t>
                                    </m:r>
                                  </m:e>
                                </m:acc>
                              </m:oMath>
                            </m:oMathPara>
                          </a14:m>
                          <a:endParaRPr lang="en-GB" sz="1400" b="1"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25457031"/>
                      </a:ext>
                    </a:extLst>
                  </a:tr>
                  <a:tr h="370840">
                    <a:tc>
                      <a:txBody>
                        <a:bodyPr/>
                        <a:lstStyle/>
                        <a:p>
                          <a:pPr/>
                          <a14:m>
                            <m:oMathPara xmlns:m="http://schemas.openxmlformats.org/officeDocument/2006/math">
                              <m:oMathParaPr>
                                <m:jc m:val="centerGroup"/>
                              </m:oMathParaPr>
                              <m:oMath xmlns:m="http://schemas.openxmlformats.org/officeDocument/2006/math">
                                <m:r>
                                  <a:rPr lang="it-IT" sz="1400" b="1" i="1" smtClean="0">
                                    <a:latin typeface="Cambria Math" panose="02040503050406030204" pitchFamily="18" charset="0"/>
                                  </a:rPr>
                                  <m:t>𝜷</m:t>
                                </m:r>
                              </m:oMath>
                            </m:oMathPara>
                          </a14:m>
                          <a:endParaRPr lang="it-IT"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0.0869±0.0009</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lang="en-GB" sz="1600" dirty="0"/>
                        </a:p>
                      </a:txBody>
                      <a:tcPr/>
                    </a:tc>
                    <a:extLst>
                      <a:ext uri="{0D108BD9-81ED-4DB2-BD59-A6C34878D82A}">
                        <a16:rowId xmlns:a16="http://schemas.microsoft.com/office/drawing/2014/main" val="15967133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𝝁</m:t>
                                </m:r>
                              </m:oMath>
                            </m:oMathPara>
                          </a14:m>
                          <a:endParaRPr kumimoji="0" lang="it-IT" sz="1400" b="1"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0.0172±0.0007</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03249805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0.09±0.02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4562498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0.04±0.03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1079004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𝑰</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0.044</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±0.005</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5261966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𝑿</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0.38</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039203670"/>
                      </a:ext>
                    </a:extLst>
                  </a:tr>
                </a:tbl>
              </a:graphicData>
            </a:graphic>
          </p:graphicFrame>
        </mc:Choice>
        <mc:Fallback>
          <p:graphicFrame>
            <p:nvGraphicFramePr>
              <p:cNvPr id="6" name="Tabella 9">
                <a:extLst>
                  <a:ext uri="{FF2B5EF4-FFF2-40B4-BE49-F238E27FC236}">
                    <a16:creationId xmlns:a16="http://schemas.microsoft.com/office/drawing/2014/main" id="{E9EC93C2-511E-45E6-A567-F67D3060DD5E}"/>
                  </a:ext>
                </a:extLst>
              </p:cNvPr>
              <p:cNvGraphicFramePr>
                <a:graphicFrameLocks noGrp="1"/>
              </p:cNvGraphicFramePr>
              <p:nvPr>
                <p:extLst>
                  <p:ext uri="{D42A27DB-BD31-4B8C-83A1-F6EECF244321}">
                    <p14:modId xmlns:p14="http://schemas.microsoft.com/office/powerpoint/2010/main" val="4050373515"/>
                  </p:ext>
                </p:extLst>
              </p:nvPr>
            </p:nvGraphicFramePr>
            <p:xfrm>
              <a:off x="6326150" y="2925338"/>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4</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endParaRPr lang="en-US"/>
                        </a:p>
                      </a:txBody>
                      <a:tcPr>
                        <a:blipFill>
                          <a:blip r:embed="rId2"/>
                          <a:stretch>
                            <a:fillRect l="-80444" t="-101639" r="-61333" b="-700000"/>
                          </a:stretch>
                        </a:blipFill>
                      </a:tcPr>
                    </a:tc>
                    <a:tc>
                      <a:txBody>
                        <a:bodyPr/>
                        <a:lstStyle/>
                        <a:p>
                          <a:endParaRPr lang="en-US"/>
                        </a:p>
                      </a:txBody>
                      <a:tcPr>
                        <a:blipFill>
                          <a:blip r:embed="rId2"/>
                          <a:stretch>
                            <a:fillRect l="-302985" t="-101639" r="-2985" b="-700000"/>
                          </a:stretch>
                        </a:blipFill>
                      </a:tcPr>
                    </a:tc>
                    <a:extLst>
                      <a:ext uri="{0D108BD9-81ED-4DB2-BD59-A6C34878D82A}">
                        <a16:rowId xmlns:a16="http://schemas.microsoft.com/office/drawing/2014/main" val="3725457031"/>
                      </a:ext>
                    </a:extLst>
                  </a:tr>
                  <a:tr h="370840">
                    <a:tc>
                      <a:txBody>
                        <a:bodyPr/>
                        <a:lstStyle/>
                        <a:p>
                          <a:endParaRPr lang="en-US"/>
                        </a:p>
                      </a:txBody>
                      <a:tcPr>
                        <a:blipFill>
                          <a:blip r:embed="rId2"/>
                          <a:stretch>
                            <a:fillRect l="-556" t="-201639" r="-201667" b="-600000"/>
                          </a:stretch>
                        </a:blipFill>
                      </a:tcPr>
                    </a:tc>
                    <a:tc>
                      <a:txBody>
                        <a:bodyPr/>
                        <a:lstStyle/>
                        <a:p>
                          <a:endParaRPr lang="en-US"/>
                        </a:p>
                      </a:txBody>
                      <a:tcPr>
                        <a:blipFill>
                          <a:blip r:embed="rId2"/>
                          <a:stretch>
                            <a:fillRect l="-80444" t="-201639" r="-61333" b="-600000"/>
                          </a:stretch>
                        </a:blipFill>
                      </a:tcPr>
                    </a:tc>
                    <a:tc>
                      <a:txBody>
                        <a:bodyPr/>
                        <a:lstStyle/>
                        <a:p>
                          <a:endParaRPr lang="en-US"/>
                        </a:p>
                      </a:txBody>
                      <a:tcPr>
                        <a:blipFill>
                          <a:blip r:embed="rId2"/>
                          <a:stretch>
                            <a:fillRect l="-302985" t="-201639" r="-2985" b="-600000"/>
                          </a:stretch>
                        </a:blipFill>
                      </a:tcPr>
                    </a:tc>
                    <a:extLst>
                      <a:ext uri="{0D108BD9-81ED-4DB2-BD59-A6C34878D82A}">
                        <a16:rowId xmlns:a16="http://schemas.microsoft.com/office/drawing/2014/main" val="1596713385"/>
                      </a:ext>
                    </a:extLst>
                  </a:tr>
                  <a:tr h="472440">
                    <a:tc>
                      <a:txBody>
                        <a:bodyPr/>
                        <a:lstStyle/>
                        <a:p>
                          <a:endParaRPr lang="en-US"/>
                        </a:p>
                      </a:txBody>
                      <a:tcPr>
                        <a:blipFill>
                          <a:blip r:embed="rId2"/>
                          <a:stretch>
                            <a:fillRect l="-556" t="-235897" r="-201667" b="-369231"/>
                          </a:stretch>
                        </a:blipFill>
                      </a:tcPr>
                    </a:tc>
                    <a:tc>
                      <a:txBody>
                        <a:bodyPr/>
                        <a:lstStyle/>
                        <a:p>
                          <a:endParaRPr lang="en-US"/>
                        </a:p>
                      </a:txBody>
                      <a:tcPr>
                        <a:blipFill>
                          <a:blip r:embed="rId2"/>
                          <a:stretch>
                            <a:fillRect l="-80444" t="-235897" r="-61333" b="-369231"/>
                          </a:stretch>
                        </a:blipFill>
                      </a:tcPr>
                    </a:tc>
                    <a:tc>
                      <a:txBody>
                        <a:bodyPr/>
                        <a:lstStyle/>
                        <a:p>
                          <a:endParaRPr lang="en-US"/>
                        </a:p>
                      </a:txBody>
                      <a:tcPr>
                        <a:blipFill>
                          <a:blip r:embed="rId2"/>
                          <a:stretch>
                            <a:fillRect l="-302985" t="-235897" r="-2985" b="-369231"/>
                          </a:stretch>
                        </a:blipFill>
                      </a:tcPr>
                    </a:tc>
                    <a:extLst>
                      <a:ext uri="{0D108BD9-81ED-4DB2-BD59-A6C34878D82A}">
                        <a16:rowId xmlns:a16="http://schemas.microsoft.com/office/drawing/2014/main" val="4032498058"/>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80444" t="-340260" r="-61333" b="-274026"/>
                          </a:stretch>
                        </a:blipFill>
                      </a:tcPr>
                    </a:tc>
                    <a:tc>
                      <a:txBody>
                        <a:bodyPr/>
                        <a:lstStyle/>
                        <a:p>
                          <a:endParaRPr lang="en-US"/>
                        </a:p>
                      </a:txBody>
                      <a:tcPr>
                        <a:blipFill>
                          <a:blip r:embed="rId2"/>
                          <a:stretch>
                            <a:fillRect l="-302985" t="-340260" r="-2985" b="-274026"/>
                          </a:stretch>
                        </a:blipFill>
                      </a:tcPr>
                    </a:tc>
                    <a:extLst>
                      <a:ext uri="{0D108BD9-81ED-4DB2-BD59-A6C34878D82A}">
                        <a16:rowId xmlns:a16="http://schemas.microsoft.com/office/drawing/2014/main" val="3456249853"/>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80444" t="-434615" r="-61333" b="-170513"/>
                          </a:stretch>
                        </a:blipFill>
                      </a:tcPr>
                    </a:tc>
                    <a:tc>
                      <a:txBody>
                        <a:bodyPr/>
                        <a:lstStyle/>
                        <a:p>
                          <a:endParaRPr lang="en-US"/>
                        </a:p>
                      </a:txBody>
                      <a:tcPr>
                        <a:blipFill>
                          <a:blip r:embed="rId2"/>
                          <a:stretch>
                            <a:fillRect l="-302985" t="-434615" r="-2985" b="-170513"/>
                          </a:stretch>
                        </a:blipFill>
                      </a:tcPr>
                    </a:tc>
                    <a:extLst>
                      <a:ext uri="{0D108BD9-81ED-4DB2-BD59-A6C34878D82A}">
                        <a16:rowId xmlns:a16="http://schemas.microsoft.com/office/drawing/2014/main" val="2107900461"/>
                      </a:ext>
                    </a:extLst>
                  </a:tr>
                  <a:tr h="426720">
                    <a:tc>
                      <a:txBody>
                        <a:bodyPr/>
                        <a:lstStyle/>
                        <a:p>
                          <a:endParaRPr lang="en-US"/>
                        </a:p>
                      </a:txBody>
                      <a:tcPr>
                        <a:blipFill>
                          <a:blip r:embed="rId2"/>
                          <a:stretch>
                            <a:fillRect l="-556" t="-595714" r="-201667" b="-90000"/>
                          </a:stretch>
                        </a:blipFill>
                      </a:tcPr>
                    </a:tc>
                    <a:tc>
                      <a:txBody>
                        <a:bodyPr/>
                        <a:lstStyle/>
                        <a:p>
                          <a:endParaRPr lang="en-US"/>
                        </a:p>
                      </a:txBody>
                      <a:tcPr>
                        <a:blipFill>
                          <a:blip r:embed="rId2"/>
                          <a:stretch>
                            <a:fillRect l="-80444" t="-595714" r="-61333" b="-90000"/>
                          </a:stretch>
                        </a:blipFill>
                      </a:tcPr>
                    </a:tc>
                    <a:tc>
                      <a:txBody>
                        <a:bodyPr/>
                        <a:lstStyle/>
                        <a:p>
                          <a:endParaRPr lang="en-US"/>
                        </a:p>
                      </a:txBody>
                      <a:tcPr>
                        <a:blipFill>
                          <a:blip r:embed="rId2"/>
                          <a:stretch>
                            <a:fillRect l="-302985" t="-595714" r="-2985" b="-90000"/>
                          </a:stretch>
                        </a:blipFill>
                      </a:tcPr>
                    </a:tc>
                    <a:extLst>
                      <a:ext uri="{0D108BD9-81ED-4DB2-BD59-A6C34878D82A}">
                        <a16:rowId xmlns:a16="http://schemas.microsoft.com/office/drawing/2014/main" val="3526196610"/>
                      </a:ext>
                    </a:extLst>
                  </a:tr>
                  <a:tr h="370840">
                    <a:tc>
                      <a:txBody>
                        <a:bodyPr/>
                        <a:lstStyle/>
                        <a:p>
                          <a:endParaRPr lang="en-US"/>
                        </a:p>
                      </a:txBody>
                      <a:tcPr>
                        <a:blipFill>
                          <a:blip r:embed="rId2"/>
                          <a:stretch>
                            <a:fillRect l="-556" t="-798361" r="-201667" b="-3279"/>
                          </a:stretch>
                        </a:blipFill>
                      </a:tcPr>
                    </a:tc>
                    <a:tc>
                      <a:txBody>
                        <a:bodyPr/>
                        <a:lstStyle/>
                        <a:p>
                          <a:endParaRPr lang="en-US"/>
                        </a:p>
                      </a:txBody>
                      <a:tcPr>
                        <a:blipFill>
                          <a:blip r:embed="rId2"/>
                          <a:stretch>
                            <a:fillRect l="-80444" t="-798361" r="-61333" b="-3279"/>
                          </a:stretch>
                        </a:blipFill>
                      </a:tcPr>
                    </a:tc>
                    <a:tc>
                      <a:txBody>
                        <a:bodyPr/>
                        <a:lstStyle/>
                        <a:p>
                          <a:endParaRPr lang="en-US"/>
                        </a:p>
                      </a:txBody>
                      <a:tcPr>
                        <a:blipFill>
                          <a:blip r:embed="rId2"/>
                          <a:stretch>
                            <a:fillRect l="-302985" t="-798361" r="-2985" b="-3279"/>
                          </a:stretch>
                        </a:blipFill>
                      </a:tcPr>
                    </a:tc>
                    <a:extLst>
                      <a:ext uri="{0D108BD9-81ED-4DB2-BD59-A6C34878D82A}">
                        <a16:rowId xmlns:a16="http://schemas.microsoft.com/office/drawing/2014/main" val="2039203670"/>
                      </a:ext>
                    </a:extLst>
                  </a:tr>
                </a:tbl>
              </a:graphicData>
            </a:graphic>
          </p:graphicFrame>
        </mc:Fallback>
      </mc:AlternateContent>
      <mc:AlternateContent xmlns:mc="http://schemas.openxmlformats.org/markup-compatibility/2006">
        <mc:Choice xmlns:a14="http://schemas.microsoft.com/office/drawing/2010/main" Requires="a14">
          <p:sp>
            <p:nvSpPr>
              <p:cNvPr id="8" name="CasellaDiTesto 7">
                <a:extLst>
                  <a:ext uri="{FF2B5EF4-FFF2-40B4-BE49-F238E27FC236}">
                    <a16:creationId xmlns:a16="http://schemas.microsoft.com/office/drawing/2014/main" id="{97E952AF-F053-4711-93EE-C01C25A119B7}"/>
                  </a:ext>
                </a:extLst>
              </p:cNvPr>
              <p:cNvSpPr txBox="1"/>
              <p:nvPr/>
            </p:nvSpPr>
            <p:spPr>
              <a:xfrm>
                <a:off x="6326150" y="887857"/>
                <a:ext cx="5711879" cy="20374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MCMC parameters: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10 Markov chains,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p>
                      <m:sSupPr>
                        <m:ctrlPr>
                          <a:rPr kumimoji="0" lang="en-US" sz="1400" b="0" i="1" u="none" strike="noStrike" kern="1200" cap="none" spc="0" normalizeH="0" baseline="0" noProof="1" dirty="0" smtClean="0">
                            <a:ln>
                              <a:noFill/>
                            </a:ln>
                            <a:solidFill>
                              <a:schemeClr val="tx1"/>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dirty="0" smtClean="0">
                            <a:ln>
                              <a:noFill/>
                            </a:ln>
                            <a:solidFill>
                              <a:schemeClr val="tx1"/>
                            </a:solidFill>
                            <a:effectLst/>
                            <a:uLnTx/>
                            <a:uFillTx/>
                            <a:latin typeface="Cambria Math" panose="02040503050406030204" pitchFamily="18" charset="0"/>
                            <a:ea typeface="+mn-ea"/>
                            <a:cs typeface="Times New Roman" panose="02020603050405020304" pitchFamily="18" charset="0"/>
                          </a:rPr>
                          <m:t>4</m:t>
                        </m:r>
                        <m:r>
                          <a:rPr kumimoji="0" lang="it-IT" sz="1400" b="0" i="1" u="none" strike="noStrike" kern="1200" cap="none" spc="0" normalizeH="0" baseline="0" noProof="1" dirty="0">
                            <a:ln>
                              <a:noFill/>
                            </a:ln>
                            <a:solidFill>
                              <a:schemeClr val="tx1"/>
                            </a:solidFill>
                            <a:effectLst/>
                            <a:uLnTx/>
                            <a:uFillTx/>
                            <a:latin typeface="Cambria Math" panose="02040503050406030204" pitchFamily="18" charset="0"/>
                            <a:ea typeface="+mn-ea"/>
                            <a:cs typeface="Times New Roman" panose="02020603050405020304" pitchFamily="18" charset="0"/>
                          </a:rPr>
                          <m:t>⋅</m:t>
                        </m:r>
                        <m:r>
                          <a:rPr kumimoji="0" lang="en-US" sz="1400" b="0" i="1" u="none" strike="noStrike" kern="1200" cap="none" spc="0" normalizeH="0" baseline="0" noProof="1" dirty="0" smtClean="0">
                            <a:ln>
                              <a:noFill/>
                            </a:ln>
                            <a:solidFill>
                              <a:schemeClr val="tx1"/>
                            </a:solidFill>
                            <a:effectLst/>
                            <a:uLnTx/>
                            <a:uFillTx/>
                            <a:latin typeface="Cambria Math" panose="02040503050406030204" pitchFamily="18" charset="0"/>
                            <a:ea typeface="+mn-ea"/>
                            <a:cs typeface="Times New Roman" panose="02020603050405020304" pitchFamily="18" charset="0"/>
                          </a:rPr>
                          <m:t>10</m:t>
                        </m:r>
                      </m:e>
                      <m:sup>
                        <m:r>
                          <a:rPr kumimoji="0" lang="it-IT" sz="1400" b="0" i="1" u="none" strike="noStrike" kern="1200" cap="none" spc="0" normalizeH="0" baseline="0" noProof="1" dirty="0" smtClean="0">
                            <a:ln>
                              <a:noFill/>
                            </a:ln>
                            <a:solidFill>
                              <a:schemeClr val="tx1"/>
                            </a:solidFill>
                            <a:effectLst/>
                            <a:uLnTx/>
                            <a:uFillTx/>
                            <a:latin typeface="Cambria Math" panose="02040503050406030204" pitchFamily="18" charset="0"/>
                            <a:ea typeface="+mn-ea"/>
                            <a:cs typeface="Times New Roman" panose="02020603050405020304" pitchFamily="18" charset="0"/>
                          </a:rPr>
                          <m:t>5</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 for each chain,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first half samples discarded (burn-in),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thin </a:t>
                </a:r>
                <a14:m>
                  <m:oMath xmlns:m="http://schemas.openxmlformats.org/officeDocument/2006/math">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(samples are saved every </a:t>
                </a:r>
                <a14:m>
                  <m:oMath xmlns:m="http://schemas.openxmlformats.org/officeDocument/2006/math">
                    <m:sSup>
                      <m:sSupPr>
                        <m:ctrlP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𝑛</m:t>
                        </m:r>
                      </m:e>
                      <m:sup>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𝑡h</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a:t>
                </a:r>
              </a:p>
              <a:p>
                <a:pPr marR="0" lvl="0" algn="l" defTabSz="914400" rtl="0" eaLnBrk="1" fontAlgn="auto" latinLnBrk="0" hangingPunct="1">
                  <a:lnSpc>
                    <a:spcPct val="100000"/>
                  </a:lnSpc>
                  <a:spcBef>
                    <a:spcPts val="0"/>
                  </a:spcBef>
                  <a:spcAft>
                    <a:spcPts val="0"/>
                  </a:spcAft>
                  <a:buClrTx/>
                  <a:buSzTx/>
                  <a:tabLst/>
                  <a:defRPr/>
                </a:pPr>
                <a:endParaRPr lang="en-US" sz="1400" noProof="1">
                  <a:solidFill>
                    <a:prstClr val="black"/>
                  </a:solidFill>
                  <a:latin typeface="Times New Roman" panose="02020603050405020304" pitchFamily="18" charset="0"/>
                  <a:cs typeface="Times New Roman" panose="02020603050405020304" pitchFamily="18" charset="0"/>
                </a:endParaRPr>
              </a:p>
              <a:p>
                <a:r>
                  <a:rPr lang="en-GB" sz="1400" b="0" i="0" u="none" strike="noStrike" baseline="0" dirty="0">
                    <a:latin typeface="Times New Roman" panose="02020603050405020304" pitchFamily="18" charset="0"/>
                    <a:cs typeface="Times New Roman" panose="02020603050405020304" pitchFamily="18" charset="0"/>
                  </a:rPr>
                  <a:t>By running the code several </a:t>
                </a:r>
                <a:r>
                  <a:rPr lang="en-GB" sz="1400" b="0" i="0" strike="noStrike" baseline="0" dirty="0">
                    <a:latin typeface="Times New Roman" panose="02020603050405020304" pitchFamily="18" charset="0"/>
                    <a:cs typeface="Times New Roman" panose="02020603050405020304" pitchFamily="18" charset="0"/>
                  </a:rPr>
                  <a:t>times (</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execution time </a:t>
                </a:r>
                <a14:m>
                  <m:oMath xmlns:m="http://schemas.openxmlformats.org/officeDocument/2006/math">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oMath>
                </a14:m>
                <a:r>
                  <a:rPr kumimoji="0" lang="en-US" sz="1400" b="0" i="0" u="none" strike="noStrike" kern="1200" cap="none" spc="0" normalizeH="0" baseline="0" noProof="1">
                    <a:ln>
                      <a:noFill/>
                    </a:ln>
                    <a:effectLst/>
                    <a:uLnTx/>
                    <a:uFillTx/>
                    <a:latin typeface="Times New Roman" panose="02020603050405020304" pitchFamily="18" charset="0"/>
                    <a:ea typeface="+mn-ea"/>
                    <a:cs typeface="Times New Roman" panose="02020603050405020304" pitchFamily="18" charset="0"/>
                  </a:rPr>
                  <a:t>3 minutes</a:t>
                </a:r>
                <a:r>
                  <a:rPr lang="en-GB" sz="1400" b="0" i="0" strike="noStrike" baseline="0" dirty="0">
                    <a:latin typeface="Times New Roman" panose="02020603050405020304" pitchFamily="18" charset="0"/>
                    <a:cs typeface="Times New Roman" panose="02020603050405020304" pitchFamily="18" charset="0"/>
                  </a:rPr>
                  <a:t>),</a:t>
                </a:r>
                <a:r>
                  <a:rPr lang="en-GB" sz="1400" b="0" i="0" u="none" strike="noStrike" baseline="0" dirty="0">
                    <a:latin typeface="Times New Roman" panose="02020603050405020304" pitchFamily="18" charset="0"/>
                    <a:cs typeface="Times New Roman" panose="02020603050405020304" pitchFamily="18" charset="0"/>
                  </a:rPr>
                  <a:t> the re-estimated values are always very similar.</a:t>
                </a:r>
              </a:p>
              <a:p>
                <a:pPr algn="l"/>
                <a:r>
                  <a:rPr lang="en-GB" sz="1400" b="0" i="0" u="none" strike="noStrike" baseline="0" dirty="0">
                    <a:latin typeface="Times New Roman" panose="02020603050405020304" pitchFamily="18" charset="0"/>
                    <a:cs typeface="Times New Roman" panose="02020603050405020304" pitchFamily="18" charset="0"/>
                  </a:rPr>
                  <a:t>This demonstrates that the produced Markov chain is indeed </a:t>
                </a:r>
                <a:r>
                  <a:rPr lang="en-GB" sz="1400" b="1" i="0" u="none" strike="noStrike" baseline="0" dirty="0">
                    <a:latin typeface="Times New Roman" panose="02020603050405020304" pitchFamily="18" charset="0"/>
                    <a:cs typeface="Times New Roman" panose="02020603050405020304" pitchFamily="18" charset="0"/>
                  </a:rPr>
                  <a:t>ergodic</a:t>
                </a:r>
                <a:r>
                  <a:rPr lang="en-GB" sz="1400" b="0" i="0" u="none" strike="noStrike" baseline="0" dirty="0">
                    <a:latin typeface="Times New Roman" panose="02020603050405020304" pitchFamily="18" charset="0"/>
                    <a:cs typeface="Times New Roman" panose="02020603050405020304" pitchFamily="18" charset="0"/>
                  </a:rPr>
                  <a:t>.</a:t>
                </a:r>
                <a:endPar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Choice>
        <mc:Fallback>
          <p:sp>
            <p:nvSpPr>
              <p:cNvPr id="8" name="CasellaDiTesto 7">
                <a:extLst>
                  <a:ext uri="{FF2B5EF4-FFF2-40B4-BE49-F238E27FC236}">
                    <a16:creationId xmlns:a16="http://schemas.microsoft.com/office/drawing/2014/main" id="{97E952AF-F053-4711-93EE-C01C25A119B7}"/>
                  </a:ext>
                </a:extLst>
              </p:cNvPr>
              <p:cNvSpPr txBox="1">
                <a:spLocks noRot="1" noChangeAspect="1" noMove="1" noResize="1" noEditPoints="1" noAdjustHandles="1" noChangeArrowheads="1" noChangeShapeType="1" noTextEdit="1"/>
              </p:cNvSpPr>
              <p:nvPr/>
            </p:nvSpPr>
            <p:spPr>
              <a:xfrm>
                <a:off x="6326150" y="887857"/>
                <a:ext cx="5711879" cy="2037481"/>
              </a:xfrm>
              <a:prstGeom prst="rect">
                <a:avLst/>
              </a:prstGeom>
              <a:blipFill>
                <a:blip r:embed="rId3"/>
                <a:stretch>
                  <a:fillRect l="-320" t="-599" b="-2096"/>
                </a:stretch>
              </a:blipFill>
            </p:spPr>
            <p:txBody>
              <a:bodyPr/>
              <a:lstStyle/>
              <a:p>
                <a:r>
                  <a:rPr lang="en-GB">
                    <a:noFill/>
                  </a:rPr>
                  <a:t> </a:t>
                </a:r>
              </a:p>
            </p:txBody>
          </p:sp>
        </mc:Fallback>
      </mc:AlternateContent>
      <p:pic>
        <p:nvPicPr>
          <p:cNvPr id="3" name="Immagine 2">
            <a:extLst>
              <a:ext uri="{FF2B5EF4-FFF2-40B4-BE49-F238E27FC236}">
                <a16:creationId xmlns:a16="http://schemas.microsoft.com/office/drawing/2014/main" id="{E2A3B79B-2A92-48CB-B888-22FBAF273B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000" y="776289"/>
            <a:ext cx="5670000" cy="5670000"/>
          </a:xfrm>
          <a:prstGeom prst="rect">
            <a:avLst/>
          </a:prstGeom>
        </p:spPr>
      </p:pic>
      <mc:AlternateContent xmlns:mc="http://schemas.openxmlformats.org/markup-compatibility/2006">
        <mc:Choice xmlns:a14="http://schemas.microsoft.com/office/drawing/2010/main" Requires="a14">
          <p:sp>
            <p:nvSpPr>
              <p:cNvPr id="9" name="CasellaDiTesto 8">
                <a:extLst>
                  <a:ext uri="{FF2B5EF4-FFF2-40B4-BE49-F238E27FC236}">
                    <a16:creationId xmlns:a16="http://schemas.microsoft.com/office/drawing/2014/main" id="{99114983-0E38-48DC-9602-A3E6A927EDA3}"/>
                  </a:ext>
                </a:extLst>
              </p:cNvPr>
              <p:cNvSpPr txBox="1"/>
              <p:nvPr/>
            </p:nvSpPr>
            <p:spPr>
              <a:xfrm>
                <a:off x="9984698" y="4004262"/>
                <a:ext cx="1674163" cy="116955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With the parameters in </a:t>
                </a:r>
                <a:r>
                  <a:rPr kumimoji="0" lang="en-US" sz="1400" b="0" i="1"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Table 4</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sSubSupPr>
                      <m:e>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𝑅</m:t>
                        </m:r>
                      </m:e>
                      <m:sub>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0</m:t>
                        </m:r>
                      </m:sub>
                      <m:sup>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m:t>
                        </m:r>
                      </m:sup>
                    </m:sSubSup>
                    <m:d>
                      <m:dPr>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e>
                    </m:d>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1.62</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&lt;1</m:t>
                    </m:r>
                  </m:oMath>
                </a14:m>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1">
                    <a:solidFill>
                      <a:prstClr val="black"/>
                    </a:solidFill>
                    <a:latin typeface="Times New Roman" panose="02020603050405020304" pitchFamily="18" charset="0"/>
                    <a:cs typeface="Times New Roman" panose="02020603050405020304" pitchFamily="18" charset="0"/>
                  </a:rPr>
                  <a:t>then  the epidemic is not controlled.</a:t>
                </a: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p:sp>
            <p:nvSpPr>
              <p:cNvPr id="9" name="CasellaDiTesto 8">
                <a:extLst>
                  <a:ext uri="{FF2B5EF4-FFF2-40B4-BE49-F238E27FC236}">
                    <a16:creationId xmlns:a16="http://schemas.microsoft.com/office/drawing/2014/main" id="{99114983-0E38-48DC-9602-A3E6A927EDA3}"/>
                  </a:ext>
                </a:extLst>
              </p:cNvPr>
              <p:cNvSpPr txBox="1">
                <a:spLocks noRot="1" noChangeAspect="1" noMove="1" noResize="1" noEditPoints="1" noAdjustHandles="1" noChangeArrowheads="1" noChangeShapeType="1" noTextEdit="1"/>
              </p:cNvSpPr>
              <p:nvPr/>
            </p:nvSpPr>
            <p:spPr>
              <a:xfrm>
                <a:off x="9984698" y="4004262"/>
                <a:ext cx="1674163" cy="1169551"/>
              </a:xfrm>
              <a:prstGeom prst="rect">
                <a:avLst/>
              </a:prstGeom>
              <a:blipFill>
                <a:blip r:embed="rId5"/>
                <a:stretch>
                  <a:fillRect l="-1091" t="-1042" r="-2545" b="-4167"/>
                </a:stretch>
              </a:blipFill>
            </p:spPr>
            <p:txBody>
              <a:bodyPr/>
              <a:lstStyle/>
              <a:p>
                <a:r>
                  <a:rPr lang="en-GB">
                    <a:noFill/>
                  </a:rPr>
                  <a:t> </a:t>
                </a:r>
              </a:p>
            </p:txBody>
          </p:sp>
        </mc:Fallback>
      </mc:AlternateContent>
    </p:spTree>
    <p:extLst>
      <p:ext uri="{BB962C8B-B14F-4D97-AF65-F5344CB8AC3E}">
        <p14:creationId xmlns:p14="http://schemas.microsoft.com/office/powerpoint/2010/main" val="1014372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75A1B1EA-CF2A-46DF-8ED0-06ECE8425F39}"/>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Results: first wave on other countries (Spain)</a:t>
            </a:r>
          </a:p>
        </p:txBody>
      </p:sp>
      <p:pic>
        <p:nvPicPr>
          <p:cNvPr id="4" name="Immagine 3">
            <a:extLst>
              <a:ext uri="{FF2B5EF4-FFF2-40B4-BE49-F238E27FC236}">
                <a16:creationId xmlns:a16="http://schemas.microsoft.com/office/drawing/2014/main" id="{4BEBB495-40F4-46EB-9569-382844E9EC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797" y="776289"/>
            <a:ext cx="5670000" cy="5670000"/>
          </a:xfrm>
          <a:prstGeom prst="rect">
            <a:avLst/>
          </a:prstGeom>
        </p:spPr>
      </p:pic>
      <p:pic>
        <p:nvPicPr>
          <p:cNvPr id="7" name="Immagine 6">
            <a:extLst>
              <a:ext uri="{FF2B5EF4-FFF2-40B4-BE49-F238E27FC236}">
                <a16:creationId xmlns:a16="http://schemas.microsoft.com/office/drawing/2014/main" id="{D5163682-BF15-413E-8B39-51F3D5BBD6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6204" y="776289"/>
            <a:ext cx="5670000" cy="5670000"/>
          </a:xfrm>
          <a:prstGeom prst="rect">
            <a:avLst/>
          </a:prstGeom>
        </p:spPr>
      </p:pic>
    </p:spTree>
    <p:extLst>
      <p:ext uri="{BB962C8B-B14F-4D97-AF65-F5344CB8AC3E}">
        <p14:creationId xmlns:p14="http://schemas.microsoft.com/office/powerpoint/2010/main" val="23177966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5571D4EC-A277-48DA-A888-70220320549F}"/>
              </a:ext>
            </a:extLst>
          </p:cNvPr>
          <p:cNvSpPr>
            <a:spLocks noGrp="1"/>
          </p:cNvSpPr>
          <p:nvPr>
            <p:ph type="title"/>
          </p:nvPr>
        </p:nvSpPr>
        <p:spPr>
          <a:xfrm>
            <a:off x="903302" y="1"/>
            <a:ext cx="10515600" cy="776288"/>
          </a:xfrm>
        </p:spPr>
        <p:txBody>
          <a:bodyPr>
            <a:normAutofit/>
          </a:bodyPr>
          <a:lstStyle/>
          <a:p>
            <a:pPr algn="ctr"/>
            <a:r>
              <a:rPr lang="en-GB" sz="3200" b="1" noProof="1">
                <a:latin typeface="Times New Roman" panose="02020603050405020304" pitchFamily="18" charset="0"/>
                <a:cs typeface="Times New Roman" panose="02020603050405020304" pitchFamily="18" charset="0"/>
              </a:rPr>
              <a:t>Obtaining analytical forms of full conditionals</a:t>
            </a:r>
            <a:endParaRPr lang="en-US" sz="3200" b="1" noProof="1">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asellaDiTesto 3">
                <a:extLst>
                  <a:ext uri="{FF2B5EF4-FFF2-40B4-BE49-F238E27FC236}">
                    <a16:creationId xmlns:a16="http://schemas.microsoft.com/office/drawing/2014/main" id="{31524CF0-D393-4AB6-956C-970E79ECE78B}"/>
                  </a:ext>
                </a:extLst>
              </p:cNvPr>
              <p:cNvSpPr txBox="1"/>
              <p:nvPr/>
            </p:nvSpPr>
            <p:spPr>
              <a:xfrm>
                <a:off x="903302" y="1215335"/>
                <a:ext cx="11288698" cy="3046988"/>
              </a:xfrm>
              <a:prstGeom prst="rect">
                <a:avLst/>
              </a:prstGeom>
              <a:noFill/>
            </p:spPr>
            <p:txBody>
              <a:bodyPr wrap="square">
                <a:spAutoFit/>
              </a:bodyPr>
              <a:lstStyle/>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write the complete formula of the posterior probability;</a:t>
                </a:r>
              </a:p>
              <a:p>
                <a:pPr marL="342900" indent="-342900">
                  <a:buFont typeface="+mj-lt"/>
                  <a:buAutoNum type="arabicPeriod"/>
                </a:pPr>
                <a:endParaRPr lang="en-US" sz="16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pick one parameter </a:t>
                </a:r>
                <a14:m>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ea typeface="Cambria Math" panose="02040503050406030204" pitchFamily="18" charset="0"/>
                          </a:rPr>
                          <m:t>𝑖</m:t>
                        </m:r>
                      </m:sub>
                    </m:sSub>
                  </m:oMath>
                </a14:m>
                <a:r>
                  <a:rPr lang="en-US" sz="1600" dirty="0">
                    <a:latin typeface="Times New Roman" panose="02020603050405020304" pitchFamily="18" charset="0"/>
                    <a:ea typeface="Cambria Math" panose="02040503050406030204" pitchFamily="18" charset="0"/>
                    <a:cs typeface="Times New Roman" panose="02020603050405020304" pitchFamily="18" charset="0"/>
                  </a:rPr>
                  <a:t>;</a:t>
                </a:r>
              </a:p>
              <a:p>
                <a:pPr marL="342900" indent="-342900">
                  <a:buFont typeface="+mj-lt"/>
                  <a:buAutoNum type="arabicPeriod"/>
                </a:pPr>
                <a:endParaRPr lang="en-US" sz="16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ea typeface="Cambria Math" panose="02040503050406030204" pitchFamily="18" charset="0"/>
                    <a:cs typeface="Times New Roman" panose="02020603050405020304" pitchFamily="18" charset="0"/>
                  </a:rPr>
                  <a:t>from the formula of the posterior probability, drop all the factors that do not depend on </a:t>
                </a:r>
                <a14:m>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ea typeface="Cambria Math" panose="02040503050406030204" pitchFamily="18" charset="0"/>
                          </a:rPr>
                          <m:t>𝑖</m:t>
                        </m:r>
                      </m:sub>
                    </m:sSub>
                  </m:oMath>
                </a14:m>
                <a:r>
                  <a:rPr lang="en-US" sz="1600" dirty="0">
                    <a:latin typeface="Times New Roman" panose="02020603050405020304" pitchFamily="18" charset="0"/>
                    <a:ea typeface="Cambria Math" panose="02040503050406030204" pitchFamily="18" charset="0"/>
                    <a:cs typeface="Times New Roman" panose="02020603050405020304" pitchFamily="18" charset="0"/>
                  </a:rPr>
                  <a:t>;</a:t>
                </a:r>
              </a:p>
              <a:p>
                <a:pPr marL="342900" indent="-342900">
                  <a:buFont typeface="+mj-lt"/>
                  <a:buAutoNum type="arabicPeriod"/>
                </a:pPr>
                <a:endParaRPr lang="en-US" sz="16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at this point, if the other parameters are fixed to their current values, a formula for the full conditional of </a:t>
                </a:r>
                <a14:m>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ea typeface="Cambria Math" panose="02040503050406030204" pitchFamily="18" charset="0"/>
                          </a:rPr>
                          <m:t>𝑖</m:t>
                        </m:r>
                      </m:sub>
                    </m:sSub>
                  </m:oMath>
                </a14:m>
                <a:r>
                  <a:rPr lang="en-US" sz="1600" dirty="0">
                    <a:latin typeface="Times New Roman" panose="02020603050405020304" pitchFamily="18" charset="0"/>
                    <a:cs typeface="Times New Roman" panose="02020603050405020304" pitchFamily="18" charset="0"/>
                  </a:rPr>
                  <a:t> is obtained;</a:t>
                </a:r>
              </a:p>
              <a:p>
                <a:pPr marL="342900" indent="-342900">
                  <a:buFont typeface="+mj-lt"/>
                  <a:buAutoNum type="arabicPeriod"/>
                </a:pPr>
                <a:endParaRPr lang="en-US" sz="16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use automatic simplification procedures to figure out if the conditional probability can be reduced to a known statistical distribution;</a:t>
                </a:r>
              </a:p>
              <a:p>
                <a:pPr marL="342900" indent="-342900">
                  <a:buFont typeface="+mj-lt"/>
                  <a:buAutoNum type="arabicPeriod"/>
                </a:pPr>
                <a:endParaRPr lang="en-US" sz="16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repeat step 2-5 for all the parameters.</a:t>
                </a:r>
              </a:p>
            </p:txBody>
          </p:sp>
        </mc:Choice>
        <mc:Fallback xmlns="">
          <p:sp>
            <p:nvSpPr>
              <p:cNvPr id="4" name="CasellaDiTesto 3">
                <a:extLst>
                  <a:ext uri="{FF2B5EF4-FFF2-40B4-BE49-F238E27FC236}">
                    <a16:creationId xmlns:a16="http://schemas.microsoft.com/office/drawing/2014/main" id="{31524CF0-D393-4AB6-956C-970E79ECE78B}"/>
                  </a:ext>
                </a:extLst>
              </p:cNvPr>
              <p:cNvSpPr txBox="1">
                <a:spLocks noRot="1" noChangeAspect="1" noMove="1" noResize="1" noEditPoints="1" noAdjustHandles="1" noChangeArrowheads="1" noChangeShapeType="1" noTextEdit="1"/>
              </p:cNvSpPr>
              <p:nvPr/>
            </p:nvSpPr>
            <p:spPr>
              <a:xfrm>
                <a:off x="903302" y="1215335"/>
                <a:ext cx="11288698" cy="3046988"/>
              </a:xfrm>
              <a:prstGeom prst="rect">
                <a:avLst/>
              </a:prstGeom>
              <a:blipFill>
                <a:blip r:embed="rId2"/>
                <a:stretch>
                  <a:fillRect l="-162" t="-600" b="-1600"/>
                </a:stretch>
              </a:blipFill>
            </p:spPr>
            <p:txBody>
              <a:bodyPr/>
              <a:lstStyle/>
              <a:p>
                <a:r>
                  <a:rPr lang="en-GB">
                    <a:noFill/>
                  </a:rPr>
                  <a:t> </a:t>
                </a:r>
              </a:p>
            </p:txBody>
          </p:sp>
        </mc:Fallback>
      </mc:AlternateContent>
    </p:spTree>
    <p:extLst>
      <p:ext uri="{BB962C8B-B14F-4D97-AF65-F5344CB8AC3E}">
        <p14:creationId xmlns:p14="http://schemas.microsoft.com/office/powerpoint/2010/main" val="35499547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CDD39D4E-C8FA-47D3-AE10-158C0455CF07}"/>
                  </a:ext>
                </a:extLst>
              </p:cNvPr>
              <p:cNvSpPr txBox="1"/>
              <p:nvPr/>
            </p:nvSpPr>
            <p:spPr>
              <a:xfrm>
                <a:off x="1339273" y="1029411"/>
                <a:ext cx="9153236" cy="1445717"/>
              </a:xfrm>
              <a:prstGeom prst="rect">
                <a:avLst/>
              </a:prstGeom>
              <a:noFill/>
            </p:spPr>
            <p:txBody>
              <a:bodyPr wrap="square">
                <a:spAutoFit/>
              </a:bodyPr>
              <a:lstStyle/>
              <a:p>
                <a:pPr algn="just"/>
                <a:r>
                  <a:rPr lang="en-GB" sz="1600" noProof="1">
                    <a:latin typeface="Times New Roman" panose="02020603050405020304" pitchFamily="18" charset="0"/>
                    <a:ea typeface="Cambria Math" panose="02040503050406030204" pitchFamily="18" charset="0"/>
                    <a:cs typeface="Times New Roman" panose="02020603050405020304" pitchFamily="18" charset="0"/>
                  </a:rPr>
                  <a:t>The Gibbs sampler produces a Markov chain of samples, because at each step it estimates each variable using values of the other variables either at the previous time instant or at the current time instant. Indeed, for a set of variables </a:t>
                </a:r>
                <a14:m>
                  <m:oMath xmlns:m="http://schemas.openxmlformats.org/officeDocument/2006/math">
                    <m:d>
                      <m:dPr>
                        <m:begChr m:val="{"/>
                        <m:endChr m:val="}"/>
                        <m:ctrlPr>
                          <a:rPr lang="en-GB" sz="1600" i="1" noProof="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it-IT" sz="1600" i="1">
                                <a:latin typeface="Cambria Math" panose="02040503050406030204" pitchFamily="18" charset="0"/>
                                <a:ea typeface="Cambria Math" panose="02040503050406030204" pitchFamily="18" charset="0"/>
                              </a:rPr>
                              <m:t>1</m:t>
                            </m:r>
                          </m:sub>
                        </m:sSub>
                        <m:r>
                          <a:rPr lang="it-IT" sz="1600" b="0" i="1" smtClean="0">
                            <a:latin typeface="Cambria Math" panose="02040503050406030204" pitchFamily="18" charset="0"/>
                            <a:ea typeface="Cambria Math" panose="02040503050406030204" pitchFamily="18" charset="0"/>
                          </a:rPr>
                          <m:t>, …,</m:t>
                        </m:r>
                        <m:sSub>
                          <m:sSubPr>
                            <m:ctrlPr>
                              <a:rPr lang="it-IT"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𝑛</m:t>
                            </m:r>
                          </m:sub>
                        </m:sSub>
                      </m:e>
                    </m:d>
                  </m:oMath>
                </a14:m>
                <a:r>
                  <a:rPr lang="en-GB" sz="1600" noProof="1">
                    <a:latin typeface="Times New Roman" panose="02020603050405020304" pitchFamily="18" charset="0"/>
                    <a:ea typeface="Cambria Math" panose="02040503050406030204" pitchFamily="18" charset="0"/>
                    <a:cs typeface="Times New Roman" panose="02020603050405020304" pitchFamily="18" charset="0"/>
                  </a:rPr>
                  <a:t> the Gibbs sampler builds the following transition probabilities distributions</a:t>
                </a:r>
              </a:p>
              <a:p>
                <a:pPr algn="just"/>
                <a14:m>
                  <m:oMathPara xmlns:m="http://schemas.openxmlformats.org/officeDocument/2006/math">
                    <m:oMathParaPr>
                      <m:jc m:val="centerGroup"/>
                    </m:oMathParaPr>
                    <m:oMath xmlns:m="http://schemas.openxmlformats.org/officeDocument/2006/math">
                      <m:sSub>
                        <m:sSubPr>
                          <m:ctrlPr>
                            <a:rPr lang="en-GB" sz="1600" i="1" noProof="1" smtClean="0">
                              <a:latin typeface="Cambria Math" panose="02040503050406030204" pitchFamily="18" charset="0"/>
                              <a:ea typeface="Cambria Math" panose="02040503050406030204" pitchFamily="18" charset="0"/>
                              <a:cs typeface="Times New Roman" panose="02020603050405020304" pitchFamily="18" charset="0"/>
                            </a:rPr>
                          </m:ctrlPr>
                        </m:sSubPr>
                        <m:e>
                          <m:r>
                            <a:rPr lang="it-IT" sz="1600" b="0" i="1" noProof="1" smtClean="0">
                              <a:latin typeface="Cambria Math" panose="02040503050406030204" pitchFamily="18" charset="0"/>
                              <a:ea typeface="Cambria Math" panose="02040503050406030204" pitchFamily="18" charset="0"/>
                              <a:cs typeface="Times New Roman" panose="02020603050405020304" pitchFamily="18" charset="0"/>
                            </a:rPr>
                            <m:t>𝑝</m:t>
                          </m:r>
                        </m:e>
                        <m:sub>
                          <m:r>
                            <a:rPr lang="it-IT" sz="1600" b="0" i="1" noProof="1" smtClean="0">
                              <a:latin typeface="Cambria Math" panose="02040503050406030204" pitchFamily="18" charset="0"/>
                              <a:ea typeface="Cambria Math" panose="02040503050406030204" pitchFamily="18" charset="0"/>
                              <a:cs typeface="Times New Roman" panose="02020603050405020304" pitchFamily="18" charset="0"/>
                            </a:rPr>
                            <m:t>𝑡</m:t>
                          </m:r>
                        </m:sub>
                      </m:sSub>
                      <m:d>
                        <m:dPr>
                          <m:ctrlPr>
                            <a:rPr lang="en-GB" sz="1600" i="1" noProof="1" smtClean="0">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𝑖</m:t>
                              </m:r>
                            </m:sub>
                            <m:sup>
                              <m:r>
                                <a:rPr lang="it-IT" sz="1600" i="1">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𝑡</m:t>
                              </m:r>
                              <m:r>
                                <a:rPr lang="it-IT" sz="1600" i="1">
                                  <a:latin typeface="Cambria Math" panose="02040503050406030204" pitchFamily="18" charset="0"/>
                                  <a:ea typeface="Cambria Math" panose="02040503050406030204" pitchFamily="18" charset="0"/>
                                </a:rPr>
                                <m:t>)</m:t>
                              </m:r>
                            </m:sup>
                          </m:sSubSup>
                          <m:r>
                            <a:rPr lang="it-IT" sz="1600" b="0" i="1" smtClean="0">
                              <a:latin typeface="Cambria Math" panose="02040503050406030204" pitchFamily="18" charset="0"/>
                              <a:ea typeface="Cambria Math" panose="02040503050406030204" pitchFamily="18" charset="0"/>
                            </a:rPr>
                            <m:t>|</m:t>
                          </m:r>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1</m:t>
                              </m:r>
                            </m:sub>
                            <m:sup>
                              <m:d>
                                <m:dPr>
                                  <m:ctrlPr>
                                    <a:rPr lang="it-IT" sz="1600" i="1">
                                      <a:latin typeface="Cambria Math" panose="02040503050406030204" pitchFamily="18" charset="0"/>
                                      <a:ea typeface="Cambria Math" panose="02040503050406030204" pitchFamily="18" charset="0"/>
                                    </a:rPr>
                                  </m:ctrlPr>
                                </m:dPr>
                                <m:e>
                                  <m:r>
                                    <a:rPr lang="it-IT" sz="1600" i="1">
                                      <a:latin typeface="Cambria Math" panose="02040503050406030204" pitchFamily="18" charset="0"/>
                                      <a:ea typeface="Cambria Math" panose="02040503050406030204" pitchFamily="18" charset="0"/>
                                    </a:rPr>
                                    <m:t>1</m:t>
                                  </m:r>
                                </m:e>
                              </m:d>
                            </m:sup>
                          </m:sSubSup>
                          <m:r>
                            <a:rPr lang="it-IT" sz="1600" b="0" i="1" smtClean="0">
                              <a:latin typeface="Cambria Math" panose="02040503050406030204" pitchFamily="18" charset="0"/>
                              <a:ea typeface="Cambria Math" panose="02040503050406030204" pitchFamily="18" charset="0"/>
                            </a:rPr>
                            <m:t>,…,</m:t>
                          </m:r>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𝑖</m:t>
                              </m:r>
                              <m:r>
                                <a:rPr lang="it-IT" sz="1600" b="0" i="1" smtClean="0">
                                  <a:latin typeface="Cambria Math" panose="02040503050406030204" pitchFamily="18" charset="0"/>
                                  <a:ea typeface="Cambria Math" panose="02040503050406030204" pitchFamily="18" charset="0"/>
                                </a:rPr>
                                <m:t>−1</m:t>
                              </m:r>
                            </m:sub>
                            <m:sup>
                              <m:d>
                                <m:dPr>
                                  <m:ctrlPr>
                                    <a:rPr lang="it-IT" sz="1600" b="0" i="1">
                                      <a:latin typeface="Cambria Math" panose="02040503050406030204" pitchFamily="18" charset="0"/>
                                      <a:ea typeface="Cambria Math" panose="02040503050406030204" pitchFamily="18" charset="0"/>
                                    </a:rPr>
                                  </m:ctrlPr>
                                </m:dPr>
                                <m:e>
                                  <m:r>
                                    <a:rPr lang="it-IT" sz="1600" b="0" i="1" smtClean="0">
                                      <a:latin typeface="Cambria Math" panose="02040503050406030204" pitchFamily="18" charset="0"/>
                                      <a:ea typeface="Cambria Math" panose="02040503050406030204" pitchFamily="18" charset="0"/>
                                    </a:rPr>
                                    <m:t>𝑡</m:t>
                                  </m:r>
                                </m:e>
                              </m:d>
                            </m:sup>
                          </m:sSubSup>
                          <m:r>
                            <a:rPr lang="it-IT" sz="1600" b="0" i="1" smtClean="0">
                              <a:latin typeface="Cambria Math" panose="02040503050406030204" pitchFamily="18" charset="0"/>
                              <a:ea typeface="Cambria Math" panose="02040503050406030204" pitchFamily="18" charset="0"/>
                            </a:rPr>
                            <m:t>,</m:t>
                          </m:r>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𝑖</m:t>
                              </m:r>
                              <m:r>
                                <a:rPr lang="it-IT" sz="1600" b="0" i="1" smtClean="0">
                                  <a:latin typeface="Cambria Math" panose="02040503050406030204" pitchFamily="18" charset="0"/>
                                  <a:ea typeface="Cambria Math" panose="02040503050406030204" pitchFamily="18" charset="0"/>
                                </a:rPr>
                                <m:t>+1</m:t>
                              </m:r>
                            </m:sub>
                            <m:sup>
                              <m:d>
                                <m:dPr>
                                  <m:ctrlPr>
                                    <a:rPr lang="it-IT" sz="1600" b="0" i="1">
                                      <a:latin typeface="Cambria Math" panose="02040503050406030204" pitchFamily="18" charset="0"/>
                                      <a:ea typeface="Cambria Math" panose="02040503050406030204" pitchFamily="18" charset="0"/>
                                    </a:rPr>
                                  </m:ctrlPr>
                                </m:dPr>
                                <m:e>
                                  <m:r>
                                    <a:rPr lang="it-IT" sz="1600" b="0" i="1" smtClean="0">
                                      <a:latin typeface="Cambria Math" panose="02040503050406030204" pitchFamily="18" charset="0"/>
                                      <a:ea typeface="Cambria Math" panose="02040503050406030204" pitchFamily="18" charset="0"/>
                                    </a:rPr>
                                    <m:t>𝑡</m:t>
                                  </m:r>
                                  <m:r>
                                    <a:rPr lang="it-IT" sz="1600" b="0" i="1" smtClean="0">
                                      <a:latin typeface="Cambria Math" panose="02040503050406030204" pitchFamily="18" charset="0"/>
                                      <a:ea typeface="Cambria Math" panose="02040503050406030204" pitchFamily="18" charset="0"/>
                                    </a:rPr>
                                    <m:t>−1</m:t>
                                  </m:r>
                                </m:e>
                              </m:d>
                            </m:sup>
                          </m:sSubSup>
                          <m:r>
                            <a:rPr lang="it-IT" sz="1600" b="0" i="1" smtClean="0">
                              <a:latin typeface="Cambria Math" panose="02040503050406030204" pitchFamily="18" charset="0"/>
                              <a:ea typeface="Cambria Math" panose="02040503050406030204" pitchFamily="18" charset="0"/>
                            </a:rPr>
                            <m:t>,…,</m:t>
                          </m:r>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𝑛</m:t>
                              </m:r>
                            </m:sub>
                            <m:sup>
                              <m:d>
                                <m:dPr>
                                  <m:ctrlPr>
                                    <a:rPr lang="it-IT" sz="1600" b="0" i="1">
                                      <a:latin typeface="Cambria Math" panose="02040503050406030204" pitchFamily="18" charset="0"/>
                                      <a:ea typeface="Cambria Math" panose="02040503050406030204" pitchFamily="18" charset="0"/>
                                    </a:rPr>
                                  </m:ctrlPr>
                                </m:dPr>
                                <m:e>
                                  <m:r>
                                    <a:rPr lang="it-IT" sz="1600" b="0" i="1" smtClean="0">
                                      <a:latin typeface="Cambria Math" panose="02040503050406030204" pitchFamily="18" charset="0"/>
                                      <a:ea typeface="Cambria Math" panose="02040503050406030204" pitchFamily="18" charset="0"/>
                                    </a:rPr>
                                    <m:t>𝑡</m:t>
                                  </m:r>
                                  <m:r>
                                    <a:rPr lang="it-IT" sz="1600" b="0" i="1" smtClean="0">
                                      <a:latin typeface="Cambria Math" panose="02040503050406030204" pitchFamily="18" charset="0"/>
                                      <a:ea typeface="Cambria Math" panose="02040503050406030204" pitchFamily="18" charset="0"/>
                                    </a:rPr>
                                    <m:t>−1</m:t>
                                  </m:r>
                                </m:e>
                              </m:d>
                            </m:sup>
                          </m:sSubSup>
                          <m:r>
                            <a:rPr lang="it-IT" sz="1600" b="0" i="1" smtClean="0">
                              <a:latin typeface="Cambria Math" panose="02040503050406030204" pitchFamily="18" charset="0"/>
                              <a:ea typeface="Cambria Math" panose="02040503050406030204" pitchFamily="18" charset="0"/>
                            </a:rPr>
                            <m:t>,</m:t>
                          </m:r>
                          <m:acc>
                            <m:accPr>
                              <m:chr m:val="̅"/>
                              <m:ctrlPr>
                                <a:rPr lang="en-GB" sz="1600" i="1">
                                  <a:latin typeface="Cambria Math" panose="02040503050406030204" pitchFamily="18" charset="0"/>
                                  <a:ea typeface="Cambria Math" panose="02040503050406030204" pitchFamily="18" charset="0"/>
                                  <a:cs typeface="Times New Roman" panose="02020603050405020304" pitchFamily="18" charset="0"/>
                                </a:rPr>
                              </m:ctrlPr>
                            </m:accPr>
                            <m:e>
                              <m:r>
                                <a:rPr lang="it-IT" sz="1600" i="1">
                                  <a:latin typeface="Cambria Math" panose="02040503050406030204" pitchFamily="18" charset="0"/>
                                  <a:ea typeface="Cambria Math" panose="02040503050406030204" pitchFamily="18" charset="0"/>
                                  <a:cs typeface="Times New Roman" panose="02020603050405020304" pitchFamily="18" charset="0"/>
                                </a:rPr>
                                <m:t>𝑦</m:t>
                              </m:r>
                            </m:e>
                          </m:acc>
                        </m:e>
                      </m:d>
                    </m:oMath>
                  </m:oMathPara>
                </a14:m>
                <a:endParaRPr lang="en-GB" sz="1600" noProof="1">
                  <a:latin typeface="Times New Roman" panose="02020603050405020304" pitchFamily="18" charset="0"/>
                  <a:ea typeface="Cambria Math" panose="02040503050406030204" pitchFamily="18" charset="0"/>
                  <a:cs typeface="Times New Roman" panose="02020603050405020304" pitchFamily="18" charset="0"/>
                </a:endParaRPr>
              </a:p>
              <a:p>
                <a:pPr algn="just"/>
                <a:r>
                  <a:rPr lang="en-GB" sz="1600" noProof="1">
                    <a:latin typeface="Times New Roman" panose="02020603050405020304" pitchFamily="18" charset="0"/>
                    <a:ea typeface="Cambria Math" panose="02040503050406030204" pitchFamily="18" charset="0"/>
                    <a:cs typeface="Times New Roman" panose="02020603050405020304" pitchFamily="18" charset="0"/>
                  </a:rPr>
                  <a:t>which are transition probability distributions of a Markov chain.</a:t>
                </a:r>
              </a:p>
            </p:txBody>
          </p:sp>
        </mc:Choice>
        <mc:Fallback xmlns="">
          <p:sp>
            <p:nvSpPr>
              <p:cNvPr id="5" name="CasellaDiTesto 4">
                <a:extLst>
                  <a:ext uri="{FF2B5EF4-FFF2-40B4-BE49-F238E27FC236}">
                    <a16:creationId xmlns:a16="http://schemas.microsoft.com/office/drawing/2014/main" id="{CDD39D4E-C8FA-47D3-AE10-158C0455CF07}"/>
                  </a:ext>
                </a:extLst>
              </p:cNvPr>
              <p:cNvSpPr txBox="1">
                <a:spLocks noRot="1" noChangeAspect="1" noMove="1" noResize="1" noEditPoints="1" noAdjustHandles="1" noChangeArrowheads="1" noChangeShapeType="1" noTextEdit="1"/>
              </p:cNvSpPr>
              <p:nvPr/>
            </p:nvSpPr>
            <p:spPr>
              <a:xfrm>
                <a:off x="1339273" y="1029411"/>
                <a:ext cx="9153236" cy="1445717"/>
              </a:xfrm>
              <a:prstGeom prst="rect">
                <a:avLst/>
              </a:prstGeom>
              <a:blipFill>
                <a:blip r:embed="rId2"/>
                <a:stretch>
                  <a:fillRect l="-400" t="-1266" r="-933" b="-4641"/>
                </a:stretch>
              </a:blipFill>
            </p:spPr>
            <p:txBody>
              <a:bodyPr/>
              <a:lstStyle/>
              <a:p>
                <a:r>
                  <a:rPr lang="en-GB">
                    <a:noFill/>
                  </a:rPr>
                  <a:t> </a:t>
                </a:r>
              </a:p>
            </p:txBody>
          </p:sp>
        </mc:Fallback>
      </mc:AlternateContent>
      <p:sp>
        <p:nvSpPr>
          <p:cNvPr id="6" name="Titolo 1">
            <a:extLst>
              <a:ext uri="{FF2B5EF4-FFF2-40B4-BE49-F238E27FC236}">
                <a16:creationId xmlns:a16="http://schemas.microsoft.com/office/drawing/2014/main" id="{CD85FE24-9B5A-465B-AF34-D1EC661C4E14}"/>
              </a:ext>
            </a:extLst>
          </p:cNvPr>
          <p:cNvSpPr>
            <a:spLocks noGrp="1"/>
          </p:cNvSpPr>
          <p:nvPr>
            <p:ph type="title"/>
          </p:nvPr>
        </p:nvSpPr>
        <p:spPr>
          <a:xfrm>
            <a:off x="838200" y="0"/>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Gibbs sampling correctness</a:t>
            </a:r>
          </a:p>
        </p:txBody>
      </p:sp>
    </p:spTree>
    <p:extLst>
      <p:ext uri="{BB962C8B-B14F-4D97-AF65-F5344CB8AC3E}">
        <p14:creationId xmlns:p14="http://schemas.microsoft.com/office/powerpoint/2010/main" val="987101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B7AF841-2DA3-455C-9725-861151BA6800}"/>
              </a:ext>
            </a:extLst>
          </p:cNvPr>
          <p:cNvSpPr>
            <a:spLocks noGrp="1"/>
          </p:cNvSpPr>
          <p:nvPr>
            <p:ph type="title"/>
          </p:nvPr>
        </p:nvSpPr>
        <p:spPr>
          <a:xfrm>
            <a:off x="903302" y="1"/>
            <a:ext cx="10515600" cy="776288"/>
          </a:xfrm>
        </p:spPr>
        <p:txBody>
          <a:bodyPr>
            <a:normAutofit/>
          </a:bodyPr>
          <a:lstStyle/>
          <a:p>
            <a:pPr algn="ctr"/>
            <a:r>
              <a:rPr lang="en-US" sz="3200" b="1" i="0" u="none" strike="noStrike" baseline="0" noProof="1">
                <a:latin typeface="Times New Roman" panose="02020603050405020304" pitchFamily="18" charset="0"/>
                <a:cs typeface="Times New Roman" panose="02020603050405020304" pitchFamily="18" charset="0"/>
              </a:rPr>
              <a:t>SCIR: SIR model with confinement</a:t>
            </a:r>
            <a:endParaRPr lang="en-US" sz="3200" b="1" noProof="1">
              <a:latin typeface="Times New Roman" panose="02020603050405020304" pitchFamily="18" charset="0"/>
              <a:cs typeface="Times New Roman" panose="02020603050405020304" pitchFamily="18" charset="0"/>
            </a:endParaRPr>
          </a:p>
        </p:txBody>
      </p:sp>
      <p:sp>
        <p:nvSpPr>
          <p:cNvPr id="30" name="CasellaDiTesto 29">
            <a:extLst>
              <a:ext uri="{FF2B5EF4-FFF2-40B4-BE49-F238E27FC236}">
                <a16:creationId xmlns:a16="http://schemas.microsoft.com/office/drawing/2014/main" id="{F97F0C50-4E89-46DA-AE42-DC1FB7EB0B2E}"/>
              </a:ext>
            </a:extLst>
          </p:cNvPr>
          <p:cNvSpPr txBox="1"/>
          <p:nvPr/>
        </p:nvSpPr>
        <p:spPr>
          <a:xfrm>
            <a:off x="1020760" y="1382286"/>
            <a:ext cx="4512703" cy="4093428"/>
          </a:xfrm>
          <a:prstGeom prst="rect">
            <a:avLst/>
          </a:prstGeom>
          <a:noFill/>
        </p:spPr>
        <p:txBody>
          <a:bodyPr wrap="square" rtlCol="0">
            <a:spAutoFit/>
          </a:bodyPr>
          <a:lstStyle/>
          <a:p>
            <a:r>
              <a:rPr lang="en-US" b="1" i="0" noProof="1">
                <a:solidFill>
                  <a:srgbClr val="202122"/>
                </a:solidFill>
                <a:effectLst/>
                <a:latin typeface="Times New Roman" panose="02020603050405020304" pitchFamily="18" charset="0"/>
                <a:cs typeface="Times New Roman" panose="02020603050405020304" pitchFamily="18" charset="0"/>
              </a:rPr>
              <a:t>Compartments</a:t>
            </a:r>
            <a:r>
              <a:rPr lang="en-US" b="0" i="0" noProof="1">
                <a:solidFill>
                  <a:srgbClr val="202122"/>
                </a:solidFill>
                <a:effectLst/>
                <a:latin typeface="Times New Roman" panose="02020603050405020304" pitchFamily="18" charset="0"/>
                <a:cs typeface="Times New Roman" panose="02020603050405020304" pitchFamily="18" charset="0"/>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S: susceptible individuals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C: individuals sent to confinement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I: infected individuals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D: deaceased individuals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R: recovered individuals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noProof="1">
              <a:solidFill>
                <a:prstClr val="black"/>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Parameters</a:t>
            </a:r>
            <a:r>
              <a:rPr kumimoji="0" lang="en-US" sz="18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N: total population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β: trasmission rate</a:t>
            </a:r>
            <a:endParaRPr kumimoji="0" lang="en-US" sz="1600" b="0" i="0" u="none" strike="noStrike" kern="1200" cap="none" spc="0" normalizeH="0" baseline="0" noProof="1">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µ: rate of death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r: recovery rate</a:t>
            </a:r>
            <a:endParaRPr kumimoji="0" lang="en-US" sz="1600" b="0" i="0" u="none" strike="noStrike" kern="1200" cap="none" spc="0" normalizeH="0" baseline="0" noProof="1">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p: rate of individuals that leave the confinement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measures (essential jobs, defection)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q: rate about specific measures restricting</a:t>
            </a:r>
          </a:p>
          <a:p>
            <a:pPr marR="0" lvl="0" algn="l" defTabSz="914400" rtl="0" eaLnBrk="1" fontAlgn="auto" latinLnBrk="0" hangingPunct="1">
              <a:lnSpc>
                <a:spcPct val="100000"/>
              </a:lnSpc>
              <a:spcBef>
                <a:spcPts val="0"/>
              </a:spcBef>
              <a:spcAft>
                <a:spcPts val="0"/>
              </a:spcAft>
              <a:buClrTx/>
              <a:buSzTx/>
              <a:tabLst/>
              <a:defRPr/>
            </a:pPr>
            <a:r>
              <a:rPr lang="en-US" sz="1600" noProof="1">
                <a:solidFill>
                  <a:prstClr val="black"/>
                </a:solidFill>
                <a:latin typeface="Times New Roman" panose="02020603050405020304" pitchFamily="18" charset="0"/>
                <a:cs typeface="Times New Roman" panose="02020603050405020304" pitchFamily="18" charset="0"/>
              </a:rPr>
              <a:t>         </a:t>
            </a: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mobility and contacts</a:t>
            </a:r>
          </a:p>
        </p:txBody>
      </p:sp>
      <p:grpSp>
        <p:nvGrpSpPr>
          <p:cNvPr id="5" name="Gruppo 4">
            <a:extLst>
              <a:ext uri="{FF2B5EF4-FFF2-40B4-BE49-F238E27FC236}">
                <a16:creationId xmlns:a16="http://schemas.microsoft.com/office/drawing/2014/main" id="{916D955F-177F-4D40-AF5A-B1EED10E720D}"/>
              </a:ext>
            </a:extLst>
          </p:cNvPr>
          <p:cNvGrpSpPr/>
          <p:nvPr/>
        </p:nvGrpSpPr>
        <p:grpSpPr>
          <a:xfrm>
            <a:off x="6397658" y="1197517"/>
            <a:ext cx="4773582" cy="4462966"/>
            <a:chOff x="6397658" y="1171964"/>
            <a:chExt cx="4773582" cy="4462966"/>
          </a:xfrm>
        </p:grpSpPr>
        <p:pic>
          <p:nvPicPr>
            <p:cNvPr id="7" name="Immagine 6">
              <a:extLst>
                <a:ext uri="{FF2B5EF4-FFF2-40B4-BE49-F238E27FC236}">
                  <a16:creationId xmlns:a16="http://schemas.microsoft.com/office/drawing/2014/main" id="{B0783412-4C30-49C8-A626-D2CE9FBD21B6}"/>
                </a:ext>
              </a:extLst>
            </p:cNvPr>
            <p:cNvPicPr>
              <a:picLocks noChangeAspect="1"/>
            </p:cNvPicPr>
            <p:nvPr/>
          </p:nvPicPr>
          <p:blipFill>
            <a:blip r:embed="rId2"/>
            <a:stretch>
              <a:fillRect/>
            </a:stretch>
          </p:blipFill>
          <p:spPr>
            <a:xfrm>
              <a:off x="6397658" y="1171964"/>
              <a:ext cx="4773582" cy="3017782"/>
            </a:xfrm>
            <a:prstGeom prst="rect">
              <a:avLst/>
            </a:prstGeom>
          </p:spPr>
        </p:pic>
        <p:sp>
          <p:nvSpPr>
            <p:cNvPr id="4" name="CasellaDiTesto 3">
              <a:extLst>
                <a:ext uri="{FF2B5EF4-FFF2-40B4-BE49-F238E27FC236}">
                  <a16:creationId xmlns:a16="http://schemas.microsoft.com/office/drawing/2014/main" id="{A3486FA5-3634-41D2-9C26-92B1CB8A2FFF}"/>
                </a:ext>
              </a:extLst>
            </p:cNvPr>
            <p:cNvSpPr txBox="1"/>
            <p:nvPr/>
          </p:nvSpPr>
          <p:spPr>
            <a:xfrm>
              <a:off x="6397658" y="4557712"/>
              <a:ext cx="4773582" cy="1077218"/>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Fit I to data on officially diagnosed cases, which are automatically quarantined: the underlying assumption is that the real, mostly undetected, number of infections is proportional to the diagnosed cases.</a:t>
              </a:r>
            </a:p>
          </p:txBody>
        </p:sp>
      </p:grpSp>
    </p:spTree>
    <p:extLst>
      <p:ext uri="{BB962C8B-B14F-4D97-AF65-F5344CB8AC3E}">
        <p14:creationId xmlns:p14="http://schemas.microsoft.com/office/powerpoint/2010/main" val="1915527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A8FBB826-B8A5-457C-8930-0C87D16502CB}"/>
              </a:ext>
            </a:extLst>
          </p:cNvPr>
          <p:cNvSpPr txBox="1"/>
          <p:nvPr/>
        </p:nvSpPr>
        <p:spPr>
          <a:xfrm>
            <a:off x="639192" y="701336"/>
            <a:ext cx="3950563"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For sufficiently large population, the number of infected individuals at the </a:t>
            </a:r>
            <a:r>
              <a:rPr lang="en-US" sz="1400" b="1" i="1" dirty="0">
                <a:latin typeface="Times New Roman" panose="02020603050405020304" pitchFamily="18" charset="0"/>
                <a:cs typeface="Times New Roman" panose="02020603050405020304" pitchFamily="18" charset="0"/>
              </a:rPr>
              <a:t>initial stages</a:t>
            </a:r>
            <a:r>
              <a:rPr lang="en-US" sz="1400" dirty="0">
                <a:latin typeface="Times New Roman" panose="02020603050405020304" pitchFamily="18" charset="0"/>
                <a:cs typeface="Times New Roman" panose="02020603050405020304" pitchFamily="18" charset="0"/>
              </a:rPr>
              <a:t> of</a:t>
            </a:r>
          </a:p>
          <a:p>
            <a:r>
              <a:rPr lang="en-US" sz="1400" dirty="0">
                <a:latin typeface="Times New Roman" panose="02020603050405020304" pitchFamily="18" charset="0"/>
                <a:cs typeface="Times New Roman" panose="02020603050405020304" pitchFamily="18" charset="0"/>
              </a:rPr>
              <a:t>the infection is well below the population size</a:t>
            </a:r>
            <a:endParaRPr lang="it-IT"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1CD9DF7D-4F74-4AEF-AFBB-FF866A852D0E}"/>
                  </a:ext>
                </a:extLst>
              </p:cNvPr>
              <p:cNvSpPr txBox="1"/>
              <p:nvPr/>
            </p:nvSpPr>
            <p:spPr>
              <a:xfrm>
                <a:off x="5991960" y="823447"/>
                <a:ext cx="1384916" cy="5090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it-IT" sz="1400" b="0" i="1" smtClean="0">
                              <a:latin typeface="Cambria Math" panose="02040503050406030204" pitchFamily="18" charset="0"/>
                            </a:rPr>
                          </m:ctrlPr>
                        </m:fPr>
                        <m:num>
                          <m:r>
                            <a:rPr lang="it-IT" sz="1400" i="1">
                              <a:latin typeface="Cambria Math" panose="02040503050406030204" pitchFamily="18" charset="0"/>
                            </a:rPr>
                            <m:t>𝐼</m:t>
                          </m:r>
                          <m:d>
                            <m:dPr>
                              <m:ctrlPr>
                                <a:rPr lang="it-IT" sz="1400" i="1">
                                  <a:latin typeface="Cambria Math" panose="02040503050406030204" pitchFamily="18" charset="0"/>
                                </a:rPr>
                              </m:ctrlPr>
                            </m:dPr>
                            <m:e>
                              <m:r>
                                <a:rPr lang="it-IT" sz="1400" i="1">
                                  <a:latin typeface="Cambria Math" panose="02040503050406030204" pitchFamily="18" charset="0"/>
                                </a:rPr>
                                <m:t>𝑡</m:t>
                              </m:r>
                            </m:e>
                          </m:d>
                        </m:num>
                        <m:den>
                          <m:r>
                            <a:rPr lang="it-IT" sz="1400" b="0" i="1" smtClean="0">
                              <a:latin typeface="Cambria Math" panose="02040503050406030204" pitchFamily="18" charset="0"/>
                            </a:rPr>
                            <m:t>𝑁</m:t>
                          </m:r>
                        </m:den>
                      </m:f>
                      <m:r>
                        <a:rPr lang="it-IT" sz="1400" b="0" i="1" smtClean="0">
                          <a:latin typeface="Cambria Math" panose="02040503050406030204" pitchFamily="18" charset="0"/>
                          <a:ea typeface="Cambria Math" panose="02040503050406030204" pitchFamily="18" charset="0"/>
                        </a:rPr>
                        <m:t>≪1</m:t>
                      </m:r>
                    </m:oMath>
                  </m:oMathPara>
                </a14:m>
                <a:endParaRPr lang="it-IT" sz="1400" dirty="0"/>
              </a:p>
            </p:txBody>
          </p:sp>
        </mc:Choice>
        <mc:Fallback xmlns="">
          <p:sp>
            <p:nvSpPr>
              <p:cNvPr id="7" name="CasellaDiTesto 6">
                <a:extLst>
                  <a:ext uri="{FF2B5EF4-FFF2-40B4-BE49-F238E27FC236}">
                    <a16:creationId xmlns:a16="http://schemas.microsoft.com/office/drawing/2014/main" id="{1CD9DF7D-4F74-4AEF-AFBB-FF866A852D0E}"/>
                  </a:ext>
                </a:extLst>
              </p:cNvPr>
              <p:cNvSpPr txBox="1">
                <a:spLocks noRot="1" noChangeAspect="1" noMove="1" noResize="1" noEditPoints="1" noAdjustHandles="1" noChangeArrowheads="1" noChangeShapeType="1" noTextEdit="1"/>
              </p:cNvSpPr>
              <p:nvPr/>
            </p:nvSpPr>
            <p:spPr>
              <a:xfrm>
                <a:off x="5991960" y="823447"/>
                <a:ext cx="1384916" cy="509050"/>
              </a:xfrm>
              <a:prstGeom prst="rect">
                <a:avLst/>
              </a:prstGeom>
              <a:blipFill>
                <a:blip r:embed="rId2"/>
                <a:stretch>
                  <a:fillRect b="-11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B75032CC-4EDF-4EEF-AFB8-59F4939E36E9}"/>
                  </a:ext>
                </a:extLst>
              </p:cNvPr>
              <p:cNvSpPr txBox="1"/>
              <p:nvPr/>
            </p:nvSpPr>
            <p:spPr>
              <a:xfrm>
                <a:off x="8779081" y="800973"/>
                <a:ext cx="2053389" cy="553998"/>
              </a:xfrm>
              <a:prstGeom prst="rect">
                <a:avLst/>
              </a:prstGeom>
              <a:noFill/>
            </p:spPr>
            <p:txBody>
              <a:bodyPr wrap="square" rtlCol="0">
                <a:spAutoFit/>
              </a:bodyPr>
              <a:lstStyle/>
              <a:p>
                <a:r>
                  <a:rPr lang="en-US" sz="1400" b="0" i="0" u="none" strike="noStrike" baseline="0" dirty="0">
                    <a:latin typeface="Times New Roman" panose="02020603050405020304" pitchFamily="18" charset="0"/>
                    <a:cs typeface="Times New Roman" panose="02020603050405020304" pitchFamily="18" charset="0"/>
                  </a:rPr>
                  <a:t>neglect the </a:t>
                </a:r>
                <a:r>
                  <a:rPr lang="en-US" sz="1400" b="1" i="1" u="none" strike="noStrike" baseline="0" dirty="0">
                    <a:latin typeface="Times New Roman" panose="02020603050405020304" pitchFamily="18" charset="0"/>
                    <a:cs typeface="Times New Roman" panose="02020603050405020304" pitchFamily="18" charset="0"/>
                  </a:rPr>
                  <a:t>nonlinear term</a:t>
                </a:r>
                <a:r>
                  <a:rPr lang="en-US" sz="1400" b="0" i="1" u="none" strike="noStrike" baseline="0" dirty="0">
                    <a:latin typeface="Times New Roman" panose="02020603050405020304" pitchFamily="18" charset="0"/>
                    <a:cs typeface="Times New Roman" panose="02020603050405020304" pitchFamily="18" charset="0"/>
                  </a:rPr>
                  <a:t> </a:t>
                </a:r>
                <a:r>
                  <a:rPr lang="en-US" sz="1400" b="0" i="0" u="none" strike="noStrike" baseline="0" dirty="0">
                    <a:latin typeface="Times New Roman" panose="02020603050405020304" pitchFamily="18" charset="0"/>
                    <a:cs typeface="Times New Roman" panose="02020603050405020304" pitchFamily="18" charset="0"/>
                  </a:rPr>
                  <a:t>in the equation for </a:t>
                </a:r>
                <a14:m>
                  <m:oMath xmlns:m="http://schemas.openxmlformats.org/officeDocument/2006/math">
                    <m:r>
                      <a:rPr kumimoji="0" lang="it-IT"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oMath>
                </a14:m>
                <a:endParaRPr lang="it-IT" sz="1400" dirty="0">
                  <a:latin typeface="Times New Roman" panose="02020603050405020304" pitchFamily="18" charset="0"/>
                  <a:cs typeface="Times New Roman" panose="02020603050405020304" pitchFamily="18" charset="0"/>
                </a:endParaRPr>
              </a:p>
            </p:txBody>
          </p:sp>
        </mc:Choice>
        <mc:Fallback xmlns="">
          <p:sp>
            <p:nvSpPr>
              <p:cNvPr id="10" name="CasellaDiTesto 9">
                <a:extLst>
                  <a:ext uri="{FF2B5EF4-FFF2-40B4-BE49-F238E27FC236}">
                    <a16:creationId xmlns:a16="http://schemas.microsoft.com/office/drawing/2014/main" id="{B75032CC-4EDF-4EEF-AFB8-59F4939E36E9}"/>
                  </a:ext>
                </a:extLst>
              </p:cNvPr>
              <p:cNvSpPr txBox="1">
                <a:spLocks noRot="1" noChangeAspect="1" noMove="1" noResize="1" noEditPoints="1" noAdjustHandles="1" noChangeArrowheads="1" noChangeShapeType="1" noTextEdit="1"/>
              </p:cNvSpPr>
              <p:nvPr/>
            </p:nvSpPr>
            <p:spPr>
              <a:xfrm>
                <a:off x="8779081" y="800973"/>
                <a:ext cx="2053389" cy="553998"/>
              </a:xfrm>
              <a:prstGeom prst="rect">
                <a:avLst/>
              </a:prstGeom>
              <a:blipFill>
                <a:blip r:embed="rId3"/>
                <a:stretch>
                  <a:fillRect l="-890" t="-1099" b="-9890"/>
                </a:stretch>
              </a:blipFill>
            </p:spPr>
            <p:txBody>
              <a:bodyPr/>
              <a:lstStyle/>
              <a:p>
                <a:r>
                  <a:rPr lang="en-GB">
                    <a:noFill/>
                  </a:rPr>
                  <a:t> </a:t>
                </a:r>
              </a:p>
            </p:txBody>
          </p:sp>
        </mc:Fallback>
      </mc:AlternateContent>
      <p:grpSp>
        <p:nvGrpSpPr>
          <p:cNvPr id="46" name="Gruppo 45">
            <a:extLst>
              <a:ext uri="{FF2B5EF4-FFF2-40B4-BE49-F238E27FC236}">
                <a16:creationId xmlns:a16="http://schemas.microsoft.com/office/drawing/2014/main" id="{3133E752-8AF1-4300-A65A-7462342926C6}"/>
              </a:ext>
            </a:extLst>
          </p:cNvPr>
          <p:cNvGrpSpPr/>
          <p:nvPr/>
        </p:nvGrpSpPr>
        <p:grpSpPr>
          <a:xfrm>
            <a:off x="1003177" y="4522269"/>
            <a:ext cx="9614009" cy="509659"/>
            <a:chOff x="637864" y="3802380"/>
            <a:chExt cx="9614009" cy="509659"/>
          </a:xfrm>
        </p:grpSpPr>
        <mc:AlternateContent xmlns:mc="http://schemas.openxmlformats.org/markup-compatibility/2006" xmlns:a14="http://schemas.microsoft.com/office/drawing/2010/main">
          <mc:Choice Requires="a14">
            <p:sp>
              <p:nvSpPr>
                <p:cNvPr id="29" name="CasellaDiTesto 28">
                  <a:extLst>
                    <a:ext uri="{FF2B5EF4-FFF2-40B4-BE49-F238E27FC236}">
                      <a16:creationId xmlns:a16="http://schemas.microsoft.com/office/drawing/2014/main" id="{85146D47-8373-477E-A5F5-7FF5114C4F47}"/>
                    </a:ext>
                  </a:extLst>
                </p:cNvPr>
                <p:cNvSpPr txBox="1"/>
                <p:nvPr/>
              </p:nvSpPr>
              <p:spPr>
                <a:xfrm>
                  <a:off x="637864" y="3802380"/>
                  <a:ext cx="2807884" cy="4995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noProof="1" dirty="0" smtClean="0">
                            <a:latin typeface="Cambria Math" panose="02040503050406030204" pitchFamily="18" charset="0"/>
                          </a:rPr>
                          <m:t>−</m:t>
                        </m:r>
                        <m:nary>
                          <m:naryPr>
                            <m:ctrlPr>
                              <a:rPr lang="it-IT" sz="1400" i="1" noProof="1" dirty="0" smtClean="0">
                                <a:latin typeface="Cambria Math" panose="02040503050406030204" pitchFamily="18" charset="0"/>
                              </a:rPr>
                            </m:ctrlPr>
                          </m:naryPr>
                          <m:sub>
                            <m:r>
                              <m:rPr>
                                <m:brk m:alnAt="23"/>
                              </m:rPr>
                              <a:rPr lang="it-IT" sz="1400" b="0" i="1" noProof="1" dirty="0" smtClean="0">
                                <a:latin typeface="Cambria Math" panose="02040503050406030204" pitchFamily="18" charset="0"/>
                              </a:rPr>
                              <m:t>𝑁</m:t>
                            </m:r>
                          </m:sub>
                          <m:sup>
                            <m:r>
                              <a:rPr lang="it-IT" sz="1400" b="0" i="1" noProof="1" dirty="0" smtClean="0">
                                <a:latin typeface="Cambria Math" panose="02040503050406030204" pitchFamily="18" charset="0"/>
                              </a:rPr>
                              <m:t>𝑠</m:t>
                            </m:r>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𝑡</m:t>
                                </m:r>
                              </m:e>
                            </m:d>
                          </m:sup>
                          <m:e>
                            <m:f>
                              <m:fPr>
                                <m:ctrlPr>
                                  <a:rPr lang="it-IT" sz="1400" b="0" i="1" noProof="1" dirty="0" smtClean="0">
                                    <a:latin typeface="Cambria Math" panose="02040503050406030204" pitchFamily="18" charset="0"/>
                                  </a:rPr>
                                </m:ctrlPr>
                              </m:fPr>
                              <m:num>
                                <m:r>
                                  <a:rPr lang="it-IT" sz="1400" b="0" i="1" noProof="1" dirty="0" smtClean="0">
                                    <a:latin typeface="Cambria Math" panose="02040503050406030204" pitchFamily="18" charset="0"/>
                                  </a:rPr>
                                  <m:t>𝑑</m:t>
                                </m:r>
                                <m:sSup>
                                  <m:sSupPr>
                                    <m:ctrlPr>
                                      <a:rPr lang="it-IT" sz="1400" b="0" i="1" noProof="1" dirty="0" smtClean="0">
                                        <a:latin typeface="Cambria Math" panose="02040503050406030204" pitchFamily="18" charset="0"/>
                                      </a:rPr>
                                    </m:ctrlPr>
                                  </m:sSupPr>
                                  <m:e>
                                    <m:r>
                                      <a:rPr lang="it-IT" sz="1400" b="0" i="1" noProof="1" dirty="0" smtClean="0">
                                        <a:latin typeface="Cambria Math" panose="02040503050406030204" pitchFamily="18" charset="0"/>
                                      </a:rPr>
                                      <m:t>𝑆</m:t>
                                    </m:r>
                                  </m:e>
                                  <m:sup>
                                    <m:r>
                                      <a:rPr lang="it-IT" sz="1400" b="0" i="1" noProof="1" dirty="0" smtClean="0">
                                        <a:latin typeface="Cambria Math" panose="02040503050406030204" pitchFamily="18" charset="0"/>
                                      </a:rPr>
                                      <m:t>′</m:t>
                                    </m:r>
                                  </m:sup>
                                </m:sSup>
                              </m:num>
                              <m:den>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𝑞</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𝑝</m:t>
                                    </m:r>
                                  </m:e>
                                </m:d>
                                <m:r>
                                  <a:rPr lang="it-IT" sz="1400" b="0" i="1" noProof="1" dirty="0" smtClean="0">
                                    <a:latin typeface="Cambria Math" panose="02040503050406030204" pitchFamily="18" charset="0"/>
                                  </a:rPr>
                                  <m:t>𝑆</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𝑝𝑁</m:t>
                                </m:r>
                              </m:den>
                            </m:f>
                          </m:e>
                        </m:nary>
                        <m:r>
                          <a:rPr lang="it-IT" sz="1400" b="0" i="1" noProof="1" dirty="0" smtClean="0">
                            <a:latin typeface="Cambria Math" panose="02040503050406030204" pitchFamily="18" charset="0"/>
                          </a:rPr>
                          <m:t>= </m:t>
                        </m:r>
                        <m:nary>
                          <m:naryPr>
                            <m:ctrlPr>
                              <a:rPr lang="it-IT" sz="1400" b="0" i="1" noProof="1" dirty="0" smtClean="0">
                                <a:latin typeface="Cambria Math" panose="02040503050406030204" pitchFamily="18" charset="0"/>
                              </a:rPr>
                            </m:ctrlPr>
                          </m:naryPr>
                          <m:sub>
                            <m:r>
                              <m:rPr>
                                <m:brk m:alnAt="23"/>
                              </m:rPr>
                              <a:rPr lang="it-IT" sz="1400" b="0" i="1" noProof="1" dirty="0" smtClean="0">
                                <a:latin typeface="Cambria Math" panose="02040503050406030204" pitchFamily="18" charset="0"/>
                              </a:rPr>
                              <m:t>0</m:t>
                            </m:r>
                          </m:sub>
                          <m:sup>
                            <m:r>
                              <a:rPr lang="it-IT" sz="1400" b="0" i="1" noProof="1" dirty="0" smtClean="0">
                                <a:latin typeface="Cambria Math" panose="02040503050406030204" pitchFamily="18" charset="0"/>
                              </a:rPr>
                              <m:t>𝑡</m:t>
                            </m:r>
                          </m:sup>
                          <m:e>
                            <m:r>
                              <a:rPr lang="it-IT" sz="1400" b="0" i="1" noProof="1" dirty="0" smtClean="0">
                                <a:latin typeface="Cambria Math" panose="02040503050406030204" pitchFamily="18" charset="0"/>
                              </a:rPr>
                              <m:t>𝑑</m:t>
                            </m:r>
                            <m:sSup>
                              <m:sSupPr>
                                <m:ctrlPr>
                                  <a:rPr lang="it-IT" sz="1400" b="0" i="1" noProof="1" dirty="0" smtClean="0">
                                    <a:latin typeface="Cambria Math" panose="02040503050406030204" pitchFamily="18" charset="0"/>
                                  </a:rPr>
                                </m:ctrlPr>
                              </m:sSupPr>
                              <m:e>
                                <m:r>
                                  <a:rPr lang="it-IT" sz="1400" b="0" i="1" noProof="1" dirty="0" smtClean="0">
                                    <a:latin typeface="Cambria Math" panose="02040503050406030204" pitchFamily="18" charset="0"/>
                                  </a:rPr>
                                  <m:t>𝑡</m:t>
                                </m:r>
                              </m:e>
                              <m:sup>
                                <m:r>
                                  <a:rPr lang="it-IT" sz="1400" b="0" i="1" noProof="1" dirty="0" smtClean="0">
                                    <a:latin typeface="Cambria Math" panose="02040503050406030204" pitchFamily="18" charset="0"/>
                                  </a:rPr>
                                  <m:t>′</m:t>
                                </m:r>
                              </m:sup>
                            </m:sSup>
                          </m:e>
                        </m:nary>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𝑡</m:t>
                        </m:r>
                      </m:oMath>
                    </m:oMathPara>
                  </a14:m>
                  <a:endParaRPr lang="it-IT" sz="1400" noProof="1"/>
                </a:p>
              </p:txBody>
            </p:sp>
          </mc:Choice>
          <mc:Fallback xmlns="">
            <p:sp>
              <p:nvSpPr>
                <p:cNvPr id="29" name="CasellaDiTesto 28">
                  <a:extLst>
                    <a:ext uri="{FF2B5EF4-FFF2-40B4-BE49-F238E27FC236}">
                      <a16:creationId xmlns:a16="http://schemas.microsoft.com/office/drawing/2014/main" id="{85146D47-8373-477E-A5F5-7FF5114C4F47}"/>
                    </a:ext>
                  </a:extLst>
                </p:cNvPr>
                <p:cNvSpPr txBox="1">
                  <a:spLocks noRot="1" noChangeAspect="1" noMove="1" noResize="1" noEditPoints="1" noAdjustHandles="1" noChangeArrowheads="1" noChangeShapeType="1" noTextEdit="1"/>
                </p:cNvSpPr>
                <p:nvPr/>
              </p:nvSpPr>
              <p:spPr>
                <a:xfrm>
                  <a:off x="637864" y="3802380"/>
                  <a:ext cx="2807884" cy="499560"/>
                </a:xfrm>
                <a:prstGeom prst="rect">
                  <a:avLst/>
                </a:prstGeom>
                <a:blipFill>
                  <a:blip r:embed="rId7"/>
                  <a:stretch>
                    <a:fillRect/>
                  </a:stretch>
                </a:blipFill>
              </p:spPr>
              <p:txBody>
                <a:bodyPr/>
                <a:lstStyle/>
                <a:p>
                  <a:r>
                    <a:rPr lang="en-GB">
                      <a:noFill/>
                    </a:rPr>
                    <a:t> </a:t>
                  </a:r>
                </a:p>
              </p:txBody>
            </p:sp>
          </mc:Fallback>
        </mc:AlternateContent>
        <p:sp>
          <p:nvSpPr>
            <p:cNvPr id="33" name="Freccia a destra 32">
              <a:extLst>
                <a:ext uri="{FF2B5EF4-FFF2-40B4-BE49-F238E27FC236}">
                  <a16:creationId xmlns:a16="http://schemas.microsoft.com/office/drawing/2014/main" id="{3858BDAE-DFC8-4923-8953-45D402C9E980}"/>
                </a:ext>
              </a:extLst>
            </p:cNvPr>
            <p:cNvSpPr/>
            <p:nvPr/>
          </p:nvSpPr>
          <p:spPr>
            <a:xfrm>
              <a:off x="4092295" y="3992248"/>
              <a:ext cx="825082" cy="19125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noProof="1"/>
            </a:p>
          </p:txBody>
        </p:sp>
        <mc:AlternateContent xmlns:mc="http://schemas.openxmlformats.org/markup-compatibility/2006" xmlns:a14="http://schemas.microsoft.com/office/drawing/2010/main">
          <mc:Choice Requires="a14">
            <p:sp>
              <p:nvSpPr>
                <p:cNvPr id="35" name="CasellaDiTesto 34">
                  <a:extLst>
                    <a:ext uri="{FF2B5EF4-FFF2-40B4-BE49-F238E27FC236}">
                      <a16:creationId xmlns:a16="http://schemas.microsoft.com/office/drawing/2014/main" id="{7D27F319-7DE8-437F-9EC0-12B21F64914C}"/>
                    </a:ext>
                  </a:extLst>
                </p:cNvPr>
                <p:cNvSpPr txBox="1"/>
                <p:nvPr/>
              </p:nvSpPr>
              <p:spPr>
                <a:xfrm>
                  <a:off x="5156825" y="3832612"/>
                  <a:ext cx="5095048" cy="4794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noProof="1" dirty="0" smtClean="0">
                            <a:latin typeface="Cambria Math" panose="02040503050406030204" pitchFamily="18" charset="0"/>
                          </a:rPr>
                          <m:t>−</m:t>
                        </m:r>
                        <m:f>
                          <m:fPr>
                            <m:ctrlPr>
                              <a:rPr lang="it-IT" sz="1400" b="0" i="1" noProof="1" dirty="0" smtClean="0">
                                <a:latin typeface="Cambria Math" panose="02040503050406030204" pitchFamily="18" charset="0"/>
                              </a:rPr>
                            </m:ctrlPr>
                          </m:fPr>
                          <m:num>
                            <m:r>
                              <a:rPr lang="it-IT" sz="1400" b="0" i="1" noProof="1" dirty="0" smtClean="0">
                                <a:latin typeface="Cambria Math" panose="02040503050406030204" pitchFamily="18" charset="0"/>
                              </a:rPr>
                              <m:t>1</m:t>
                            </m:r>
                          </m:num>
                          <m:den>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𝑞</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𝑝</m:t>
                                </m:r>
                              </m:e>
                            </m:d>
                          </m:den>
                        </m:f>
                        <m:r>
                          <m:rPr>
                            <m:sty m:val="p"/>
                          </m:rPr>
                          <a:rPr lang="it-IT" sz="1400" b="0" i="0" noProof="1" dirty="0" smtClean="0">
                            <a:latin typeface="Cambria Math" panose="02040503050406030204" pitchFamily="18" charset="0"/>
                          </a:rPr>
                          <m:t>log</m:t>
                        </m:r>
                        <m:sSubSup>
                          <m:sSubSupPr>
                            <m:ctrlPr>
                              <a:rPr lang="it-IT" sz="1400" b="0" i="1" noProof="1" dirty="0" smtClean="0">
                                <a:latin typeface="Cambria Math" panose="02040503050406030204" pitchFamily="18" charset="0"/>
                              </a:rPr>
                            </m:ctrlPr>
                          </m:sSubSupPr>
                          <m:e>
                            <m:d>
                              <m:dPr>
                                <m:begChr m:val="["/>
                                <m:endChr m:val="]"/>
                                <m:ctrlPr>
                                  <a:rPr lang="it-IT" sz="1400" i="1" noProof="1" dirty="0">
                                    <a:latin typeface="Cambria Math" panose="02040503050406030204" pitchFamily="18" charset="0"/>
                                  </a:rPr>
                                </m:ctrlPr>
                              </m:dPr>
                              <m:e>
                                <m:d>
                                  <m:dPr>
                                    <m:ctrlPr>
                                      <a:rPr lang="it-IT" sz="1400" i="1" noProof="1" dirty="0">
                                        <a:latin typeface="Cambria Math" panose="02040503050406030204" pitchFamily="18" charset="0"/>
                                      </a:rPr>
                                    </m:ctrlPr>
                                  </m:dPr>
                                  <m:e>
                                    <m:r>
                                      <a:rPr lang="it-IT" sz="1400" i="1" noProof="1" dirty="0">
                                        <a:latin typeface="Cambria Math" panose="02040503050406030204" pitchFamily="18" charset="0"/>
                                      </a:rPr>
                                      <m:t>𝑞</m:t>
                                    </m:r>
                                    <m:r>
                                      <a:rPr lang="it-IT" sz="1400" i="1" noProof="1" dirty="0">
                                        <a:latin typeface="Cambria Math" panose="02040503050406030204" pitchFamily="18" charset="0"/>
                                      </a:rPr>
                                      <m:t>+</m:t>
                                    </m:r>
                                    <m:r>
                                      <a:rPr lang="it-IT" sz="1400" i="1" noProof="1" dirty="0">
                                        <a:latin typeface="Cambria Math" panose="02040503050406030204" pitchFamily="18" charset="0"/>
                                      </a:rPr>
                                      <m:t>𝑝</m:t>
                                    </m:r>
                                  </m:e>
                                </m:d>
                                <m:sSup>
                                  <m:sSupPr>
                                    <m:ctrlPr>
                                      <a:rPr lang="it-IT" sz="1400" i="1" noProof="1" dirty="0">
                                        <a:latin typeface="Cambria Math" panose="02040503050406030204" pitchFamily="18" charset="0"/>
                                      </a:rPr>
                                    </m:ctrlPr>
                                  </m:sSupPr>
                                  <m:e>
                                    <m:r>
                                      <a:rPr lang="it-IT" sz="1400" b="0" i="1" noProof="1" dirty="0" smtClean="0">
                                        <a:latin typeface="Cambria Math" panose="02040503050406030204" pitchFamily="18" charset="0"/>
                                      </a:rPr>
                                      <m:t>𝑆</m:t>
                                    </m:r>
                                  </m:e>
                                  <m:sup>
                                    <m:r>
                                      <a:rPr lang="it-IT" sz="1400" i="1" noProof="1" dirty="0">
                                        <a:latin typeface="Cambria Math" panose="02040503050406030204" pitchFamily="18" charset="0"/>
                                      </a:rPr>
                                      <m:t>′</m:t>
                                    </m:r>
                                  </m:sup>
                                </m:sSup>
                                <m:r>
                                  <a:rPr lang="it-IT" sz="1400" i="1" noProof="1" dirty="0">
                                    <a:latin typeface="Cambria Math" panose="02040503050406030204" pitchFamily="18" charset="0"/>
                                  </a:rPr>
                                  <m:t>−</m:t>
                                </m:r>
                                <m:r>
                                  <a:rPr lang="it-IT" sz="1400" b="0" i="1" noProof="1" dirty="0" smtClean="0">
                                    <a:latin typeface="Cambria Math" panose="02040503050406030204" pitchFamily="18" charset="0"/>
                                  </a:rPr>
                                  <m:t>𝑝</m:t>
                                </m:r>
                                <m:r>
                                  <a:rPr lang="it-IT" sz="1400" i="1" noProof="1" dirty="0">
                                    <a:latin typeface="Cambria Math" panose="02040503050406030204" pitchFamily="18" charset="0"/>
                                  </a:rPr>
                                  <m:t>𝑁</m:t>
                                </m:r>
                              </m:e>
                            </m:d>
                          </m:e>
                          <m:sub>
                            <m:r>
                              <a:rPr lang="it-IT" sz="1400" b="0" i="1" noProof="1" dirty="0" smtClean="0">
                                <a:latin typeface="Cambria Math" panose="02040503050406030204" pitchFamily="18" charset="0"/>
                              </a:rPr>
                              <m:t>𝑁</m:t>
                            </m:r>
                          </m:sub>
                          <m:sup>
                            <m:r>
                              <a:rPr lang="it-IT" sz="1400" b="0" i="1" noProof="1" dirty="0" smtClean="0">
                                <a:latin typeface="Cambria Math" panose="02040503050406030204" pitchFamily="18" charset="0"/>
                              </a:rPr>
                              <m:t>𝑆</m:t>
                            </m:r>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𝑡</m:t>
                                </m:r>
                              </m:e>
                            </m:d>
                          </m:sup>
                        </m:sSubSup>
                        <m:r>
                          <a:rPr lang="it-IT" sz="1400" i="1" noProof="1" dirty="0">
                            <a:latin typeface="Cambria Math" panose="02040503050406030204" pitchFamily="18" charset="0"/>
                          </a:rPr>
                          <m:t>=−</m:t>
                        </m:r>
                        <m:f>
                          <m:fPr>
                            <m:ctrlPr>
                              <a:rPr lang="it-IT" sz="1400" i="1" noProof="1" dirty="0">
                                <a:latin typeface="Cambria Math" panose="02040503050406030204" pitchFamily="18" charset="0"/>
                              </a:rPr>
                            </m:ctrlPr>
                          </m:fPr>
                          <m:num>
                            <m:r>
                              <a:rPr lang="it-IT" sz="1400" i="1" noProof="1" dirty="0">
                                <a:latin typeface="Cambria Math" panose="02040503050406030204" pitchFamily="18" charset="0"/>
                              </a:rPr>
                              <m:t>1</m:t>
                            </m:r>
                          </m:num>
                          <m:den>
                            <m:d>
                              <m:dPr>
                                <m:ctrlPr>
                                  <a:rPr lang="it-IT" sz="1400" i="1" noProof="1" dirty="0">
                                    <a:latin typeface="Cambria Math" panose="02040503050406030204" pitchFamily="18" charset="0"/>
                                  </a:rPr>
                                </m:ctrlPr>
                              </m:dPr>
                              <m:e>
                                <m:r>
                                  <a:rPr lang="it-IT" sz="1400" i="1" noProof="1" dirty="0">
                                    <a:latin typeface="Cambria Math" panose="02040503050406030204" pitchFamily="18" charset="0"/>
                                  </a:rPr>
                                  <m:t>𝑞</m:t>
                                </m:r>
                                <m:r>
                                  <a:rPr lang="it-IT" sz="1400" i="1" noProof="1" dirty="0">
                                    <a:latin typeface="Cambria Math" panose="02040503050406030204" pitchFamily="18" charset="0"/>
                                  </a:rPr>
                                  <m:t>+</m:t>
                                </m:r>
                                <m:r>
                                  <a:rPr lang="it-IT" sz="1400" i="1" noProof="1" dirty="0">
                                    <a:latin typeface="Cambria Math" panose="02040503050406030204" pitchFamily="18" charset="0"/>
                                  </a:rPr>
                                  <m:t>𝑝</m:t>
                                </m:r>
                              </m:e>
                            </m:d>
                          </m:den>
                        </m:f>
                        <m:r>
                          <m:rPr>
                            <m:sty m:val="p"/>
                          </m:rPr>
                          <a:rPr lang="it-IT" sz="1400" b="0" i="0" noProof="1" dirty="0" smtClean="0">
                            <a:latin typeface="Cambria Math" panose="02040503050406030204" pitchFamily="18" charset="0"/>
                          </a:rPr>
                          <m:t>log</m:t>
                        </m:r>
                        <m:r>
                          <a:rPr lang="it-IT" sz="1400" b="0" i="1" noProof="1" dirty="0" smtClean="0">
                            <a:latin typeface="Cambria Math" panose="02040503050406030204" pitchFamily="18" charset="0"/>
                          </a:rPr>
                          <m:t>⁡</m:t>
                        </m:r>
                        <m:d>
                          <m:dPr>
                            <m:begChr m:val="["/>
                            <m:endChr m:val="]"/>
                            <m:ctrlPr>
                              <a:rPr lang="it-IT" sz="1400" i="1" noProof="1" dirty="0">
                                <a:latin typeface="Cambria Math" panose="02040503050406030204" pitchFamily="18" charset="0"/>
                              </a:rPr>
                            </m:ctrlPr>
                          </m:dPr>
                          <m:e>
                            <m:f>
                              <m:fPr>
                                <m:ctrlPr>
                                  <a:rPr lang="it-IT" sz="1400" i="1" noProof="1" dirty="0">
                                    <a:latin typeface="Cambria Math" panose="02040503050406030204" pitchFamily="18" charset="0"/>
                                  </a:rPr>
                                </m:ctrlPr>
                              </m:fPr>
                              <m:num>
                                <m:r>
                                  <a:rPr lang="it-IT" sz="1400" i="1" noProof="1" dirty="0">
                                    <a:latin typeface="Cambria Math" panose="02040503050406030204" pitchFamily="18" charset="0"/>
                                  </a:rPr>
                                  <m:t>(</m:t>
                                </m:r>
                                <m:r>
                                  <a:rPr lang="it-IT" sz="1400" i="1" noProof="1" dirty="0">
                                    <a:latin typeface="Cambria Math" panose="02040503050406030204" pitchFamily="18" charset="0"/>
                                  </a:rPr>
                                  <m:t>𝑞</m:t>
                                </m:r>
                                <m:r>
                                  <a:rPr lang="it-IT" sz="1400" i="1" noProof="1" dirty="0">
                                    <a:latin typeface="Cambria Math" panose="02040503050406030204" pitchFamily="18" charset="0"/>
                                  </a:rPr>
                                  <m:t>+</m:t>
                                </m:r>
                                <m:r>
                                  <a:rPr lang="it-IT" sz="1400" i="1" noProof="1" dirty="0">
                                    <a:latin typeface="Cambria Math" panose="02040503050406030204" pitchFamily="18" charset="0"/>
                                  </a:rPr>
                                  <m:t>𝑝</m:t>
                                </m:r>
                                <m:r>
                                  <a:rPr lang="it-IT" sz="1400" i="1" noProof="1" dirty="0">
                                    <a:latin typeface="Cambria Math" panose="02040503050406030204" pitchFamily="18" charset="0"/>
                                  </a:rPr>
                                  <m:t>)</m:t>
                                </m:r>
                                <m:r>
                                  <a:rPr lang="it-IT" sz="1400" i="1" noProof="1" dirty="0">
                                    <a:latin typeface="Cambria Math" panose="02040503050406030204" pitchFamily="18" charset="0"/>
                                  </a:rPr>
                                  <m:t>𝑆</m:t>
                                </m:r>
                                <m:r>
                                  <a:rPr lang="it-IT" sz="1400" i="1" noProof="1" dirty="0">
                                    <a:latin typeface="Cambria Math" panose="02040503050406030204" pitchFamily="18" charset="0"/>
                                  </a:rPr>
                                  <m:t>−</m:t>
                                </m:r>
                                <m:r>
                                  <a:rPr lang="it-IT" sz="1400" b="0" i="1" noProof="1" dirty="0" smtClean="0">
                                    <a:latin typeface="Cambria Math" panose="02040503050406030204" pitchFamily="18" charset="0"/>
                                  </a:rPr>
                                  <m:t>𝑝</m:t>
                                </m:r>
                                <m:r>
                                  <a:rPr lang="it-IT" sz="1400" i="1" noProof="1" dirty="0">
                                    <a:latin typeface="Cambria Math" panose="02040503050406030204" pitchFamily="18" charset="0"/>
                                  </a:rPr>
                                  <m:t>𝑁</m:t>
                                </m:r>
                              </m:num>
                              <m:den>
                                <m:r>
                                  <a:rPr lang="it-IT" sz="1400" b="0" i="1" noProof="1" dirty="0" smtClean="0">
                                    <a:latin typeface="Cambria Math" panose="02040503050406030204" pitchFamily="18" charset="0"/>
                                    <a:ea typeface="Cambria Math" panose="02040503050406030204" pitchFamily="18" charset="0"/>
                                  </a:rPr>
                                  <m:t>𝑞𝑁</m:t>
                                </m:r>
                              </m:den>
                            </m:f>
                          </m:e>
                        </m:d>
                      </m:oMath>
                    </m:oMathPara>
                  </a14:m>
                  <a:endParaRPr lang="it-IT" sz="1400" noProof="1"/>
                </a:p>
              </p:txBody>
            </p:sp>
          </mc:Choice>
          <mc:Fallback xmlns="">
            <p:sp>
              <p:nvSpPr>
                <p:cNvPr id="35" name="CasellaDiTesto 34">
                  <a:extLst>
                    <a:ext uri="{FF2B5EF4-FFF2-40B4-BE49-F238E27FC236}">
                      <a16:creationId xmlns:a16="http://schemas.microsoft.com/office/drawing/2014/main" id="{7D27F319-7DE8-437F-9EC0-12B21F64914C}"/>
                    </a:ext>
                  </a:extLst>
                </p:cNvPr>
                <p:cNvSpPr txBox="1">
                  <a:spLocks noRot="1" noChangeAspect="1" noMove="1" noResize="1" noEditPoints="1" noAdjustHandles="1" noChangeArrowheads="1" noChangeShapeType="1" noTextEdit="1"/>
                </p:cNvSpPr>
                <p:nvPr/>
              </p:nvSpPr>
              <p:spPr>
                <a:xfrm>
                  <a:off x="5156825" y="3832612"/>
                  <a:ext cx="5095048" cy="479427"/>
                </a:xfrm>
                <a:prstGeom prst="rect">
                  <a:avLst/>
                </a:prstGeom>
                <a:blipFill>
                  <a:blip r:embed="rId8"/>
                  <a:stretch>
                    <a:fillRect b="-11538"/>
                  </a:stretch>
                </a:blipFill>
              </p:spPr>
              <p:txBody>
                <a:bodyPr/>
                <a:lstStyle/>
                <a:p>
                  <a:r>
                    <a:rPr lang="en-GB">
                      <a:noFill/>
                    </a:rPr>
                    <a:t> </a:t>
                  </a:r>
                </a:p>
              </p:txBody>
            </p:sp>
          </mc:Fallback>
        </mc:AlternateContent>
      </p:grpSp>
      <p:grpSp>
        <p:nvGrpSpPr>
          <p:cNvPr id="12" name="Gruppo 11">
            <a:extLst>
              <a:ext uri="{FF2B5EF4-FFF2-40B4-BE49-F238E27FC236}">
                <a16:creationId xmlns:a16="http://schemas.microsoft.com/office/drawing/2014/main" id="{8D7CCB48-7AD4-458B-A5D4-8A9E8F959467}"/>
              </a:ext>
            </a:extLst>
          </p:cNvPr>
          <p:cNvGrpSpPr/>
          <p:nvPr/>
        </p:nvGrpSpPr>
        <p:grpSpPr>
          <a:xfrm>
            <a:off x="1248423" y="5306802"/>
            <a:ext cx="6806766" cy="441531"/>
            <a:chOff x="884438" y="5143191"/>
            <a:chExt cx="6806766" cy="441531"/>
          </a:xfrm>
        </p:grpSpPr>
        <mc:AlternateContent xmlns:mc="http://schemas.openxmlformats.org/markup-compatibility/2006" xmlns:a14="http://schemas.microsoft.com/office/drawing/2010/main">
          <mc:Choice Requires="a14">
            <p:sp>
              <p:nvSpPr>
                <p:cNvPr id="36" name="CasellaDiTesto 35">
                  <a:extLst>
                    <a:ext uri="{FF2B5EF4-FFF2-40B4-BE49-F238E27FC236}">
                      <a16:creationId xmlns:a16="http://schemas.microsoft.com/office/drawing/2014/main" id="{4DA6C06F-00BD-4ABB-BA47-AFD5C77378BA}"/>
                    </a:ext>
                  </a:extLst>
                </p:cNvPr>
                <p:cNvSpPr txBox="1"/>
                <p:nvPr/>
              </p:nvSpPr>
              <p:spPr>
                <a:xfrm>
                  <a:off x="5285032" y="5143191"/>
                  <a:ext cx="2406172" cy="4415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smtClean="0">
                            <a:latin typeface="Cambria Math" panose="02040503050406030204" pitchFamily="18" charset="0"/>
                          </a:rPr>
                          <m:t>𝑆</m:t>
                        </m:r>
                        <m:d>
                          <m:dPr>
                            <m:ctrlPr>
                              <a:rPr lang="it-IT" sz="1400" b="0" i="1" smtClean="0">
                                <a:latin typeface="Cambria Math" panose="02040503050406030204" pitchFamily="18" charset="0"/>
                              </a:rPr>
                            </m:ctrlPr>
                          </m:dPr>
                          <m:e>
                            <m:r>
                              <a:rPr lang="it-IT" sz="1400" b="0" i="1" smtClean="0">
                                <a:latin typeface="Cambria Math" panose="02040503050406030204" pitchFamily="18" charset="0"/>
                              </a:rPr>
                              <m:t>𝑡</m:t>
                            </m:r>
                          </m:e>
                        </m:d>
                        <m:r>
                          <a:rPr lang="it-IT" sz="1400" b="0" i="1" smtClean="0">
                            <a:latin typeface="Cambria Math" panose="02040503050406030204" pitchFamily="18" charset="0"/>
                          </a:rPr>
                          <m:t>= </m:t>
                        </m:r>
                        <m:f>
                          <m:fPr>
                            <m:ctrlPr>
                              <a:rPr lang="it-IT" sz="1400" b="0" i="1" smtClean="0">
                                <a:latin typeface="Cambria Math" panose="02040503050406030204" pitchFamily="18" charset="0"/>
                              </a:rPr>
                            </m:ctrlPr>
                          </m:fPr>
                          <m:num>
                            <m:r>
                              <a:rPr lang="it-IT" sz="1400" b="0" i="1" smtClean="0">
                                <a:latin typeface="Cambria Math" panose="02040503050406030204" pitchFamily="18" charset="0"/>
                              </a:rPr>
                              <m:t>𝑁</m:t>
                            </m:r>
                          </m:num>
                          <m:den>
                            <m:r>
                              <a:rPr lang="it-IT" sz="1400" b="0" i="1" smtClean="0">
                                <a:latin typeface="Cambria Math" panose="02040503050406030204" pitchFamily="18" charset="0"/>
                              </a:rPr>
                              <m:t>(</m:t>
                            </m:r>
                            <m:r>
                              <a:rPr lang="it-IT" sz="1400" b="0" i="1" smtClean="0">
                                <a:latin typeface="Cambria Math" panose="02040503050406030204" pitchFamily="18" charset="0"/>
                              </a:rPr>
                              <m:t>𝑞</m:t>
                            </m:r>
                            <m:r>
                              <a:rPr lang="it-IT" sz="1400" b="0" i="1" smtClean="0">
                                <a:latin typeface="Cambria Math" panose="02040503050406030204" pitchFamily="18" charset="0"/>
                              </a:rPr>
                              <m:t>+</m:t>
                            </m:r>
                            <m:r>
                              <a:rPr lang="it-IT" sz="1400" b="0" i="1" smtClean="0">
                                <a:latin typeface="Cambria Math" panose="02040503050406030204" pitchFamily="18" charset="0"/>
                              </a:rPr>
                              <m:t>𝑝</m:t>
                            </m:r>
                            <m:r>
                              <a:rPr lang="it-IT" sz="1400" b="0" i="1" smtClean="0">
                                <a:latin typeface="Cambria Math" panose="02040503050406030204" pitchFamily="18" charset="0"/>
                              </a:rPr>
                              <m:t>)</m:t>
                            </m:r>
                          </m:den>
                        </m:f>
                        <m:r>
                          <a:rPr lang="it-IT" sz="1400" b="0" i="1" smtClean="0">
                            <a:latin typeface="Cambria Math" panose="02040503050406030204" pitchFamily="18" charset="0"/>
                          </a:rPr>
                          <m:t>[</m:t>
                        </m:r>
                        <m:r>
                          <a:rPr lang="it-IT" sz="1400" b="0" i="1" smtClean="0">
                            <a:latin typeface="Cambria Math" panose="02040503050406030204" pitchFamily="18" charset="0"/>
                          </a:rPr>
                          <m:t>𝑝</m:t>
                        </m:r>
                        <m:r>
                          <a:rPr lang="it-IT" sz="1400" b="0" i="1" smtClean="0">
                            <a:latin typeface="Cambria Math" panose="02040503050406030204" pitchFamily="18" charset="0"/>
                          </a:rPr>
                          <m:t>+</m:t>
                        </m:r>
                        <m:r>
                          <a:rPr lang="it-IT" sz="1400" b="0" i="1" smtClean="0">
                            <a:latin typeface="Cambria Math" panose="02040503050406030204" pitchFamily="18" charset="0"/>
                          </a:rPr>
                          <m:t>𝑞</m:t>
                        </m:r>
                        <m:sSup>
                          <m:sSupPr>
                            <m:ctrlPr>
                              <a:rPr lang="it-IT" sz="1400" b="0" i="1" smtClean="0">
                                <a:latin typeface="Cambria Math" panose="02040503050406030204" pitchFamily="18" charset="0"/>
                              </a:rPr>
                            </m:ctrlPr>
                          </m:sSupPr>
                          <m:e>
                            <m:r>
                              <a:rPr lang="it-IT" sz="1400" b="0" i="1" smtClean="0">
                                <a:latin typeface="Cambria Math" panose="02040503050406030204" pitchFamily="18" charset="0"/>
                              </a:rPr>
                              <m:t>𝑒</m:t>
                            </m:r>
                          </m:e>
                          <m:sup>
                            <m:r>
                              <a:rPr lang="it-IT" sz="1400" b="0" i="1" smtClean="0">
                                <a:latin typeface="Cambria Math" panose="02040503050406030204" pitchFamily="18" charset="0"/>
                              </a:rPr>
                              <m:t>−</m:t>
                            </m:r>
                            <m:d>
                              <m:dPr>
                                <m:ctrlPr>
                                  <a:rPr lang="it-IT" sz="1400" b="0" i="1" smtClean="0">
                                    <a:latin typeface="Cambria Math" panose="02040503050406030204" pitchFamily="18" charset="0"/>
                                  </a:rPr>
                                </m:ctrlPr>
                              </m:dPr>
                              <m:e>
                                <m:r>
                                  <a:rPr lang="it-IT" sz="1400" b="0" i="1" smtClean="0">
                                    <a:latin typeface="Cambria Math" panose="02040503050406030204" pitchFamily="18" charset="0"/>
                                  </a:rPr>
                                  <m:t>𝑞</m:t>
                                </m:r>
                                <m:r>
                                  <a:rPr lang="it-IT" sz="1400" b="0" i="1" smtClean="0">
                                    <a:latin typeface="Cambria Math" panose="02040503050406030204" pitchFamily="18" charset="0"/>
                                  </a:rPr>
                                  <m:t>+</m:t>
                                </m:r>
                                <m:r>
                                  <a:rPr lang="it-IT" sz="1400" b="0" i="1" smtClean="0">
                                    <a:latin typeface="Cambria Math" panose="02040503050406030204" pitchFamily="18" charset="0"/>
                                  </a:rPr>
                                  <m:t>𝑝</m:t>
                                </m:r>
                              </m:e>
                            </m:d>
                            <m:r>
                              <a:rPr lang="it-IT" sz="1400" b="0" i="1" smtClean="0">
                                <a:latin typeface="Cambria Math" panose="02040503050406030204" pitchFamily="18" charset="0"/>
                              </a:rPr>
                              <m:t>𝑡</m:t>
                            </m:r>
                          </m:sup>
                        </m:sSup>
                        <m:r>
                          <a:rPr lang="it-IT" sz="1400" b="0" i="1" smtClean="0">
                            <a:latin typeface="Cambria Math" panose="02040503050406030204" pitchFamily="18" charset="0"/>
                          </a:rPr>
                          <m:t>]</m:t>
                        </m:r>
                      </m:oMath>
                    </m:oMathPara>
                  </a14:m>
                  <a:endParaRPr lang="it-IT" sz="1400" dirty="0"/>
                </a:p>
              </p:txBody>
            </p:sp>
          </mc:Choice>
          <mc:Fallback xmlns="">
            <p:sp>
              <p:nvSpPr>
                <p:cNvPr id="36" name="CasellaDiTesto 35">
                  <a:extLst>
                    <a:ext uri="{FF2B5EF4-FFF2-40B4-BE49-F238E27FC236}">
                      <a16:creationId xmlns:a16="http://schemas.microsoft.com/office/drawing/2014/main" id="{4DA6C06F-00BD-4ABB-BA47-AFD5C77378BA}"/>
                    </a:ext>
                  </a:extLst>
                </p:cNvPr>
                <p:cNvSpPr txBox="1">
                  <a:spLocks noRot="1" noChangeAspect="1" noMove="1" noResize="1" noEditPoints="1" noAdjustHandles="1" noChangeArrowheads="1" noChangeShapeType="1" noTextEdit="1"/>
                </p:cNvSpPr>
                <p:nvPr/>
              </p:nvSpPr>
              <p:spPr>
                <a:xfrm>
                  <a:off x="5285032" y="5143191"/>
                  <a:ext cx="2406172" cy="441531"/>
                </a:xfrm>
                <a:prstGeom prst="rect">
                  <a:avLst/>
                </a:prstGeom>
                <a:blipFill>
                  <a:blip r:embed="rId9"/>
                  <a:stretch>
                    <a:fillRect l="-1269" t="-1389" r="-2284" b="-16667"/>
                  </a:stretch>
                </a:blipFill>
              </p:spPr>
              <p:txBody>
                <a:bodyPr/>
                <a:lstStyle/>
                <a:p>
                  <a:r>
                    <a:rPr lang="en-GB">
                      <a:noFill/>
                    </a:rPr>
                    <a:t> </a:t>
                  </a:r>
                </a:p>
              </p:txBody>
            </p:sp>
          </mc:Fallback>
        </mc:AlternateContent>
        <p:grpSp>
          <p:nvGrpSpPr>
            <p:cNvPr id="47" name="Gruppo 46">
              <a:extLst>
                <a:ext uri="{FF2B5EF4-FFF2-40B4-BE49-F238E27FC236}">
                  <a16:creationId xmlns:a16="http://schemas.microsoft.com/office/drawing/2014/main" id="{069B7BF5-F9E4-4688-9DF4-32759C3E16C4}"/>
                </a:ext>
              </a:extLst>
            </p:cNvPr>
            <p:cNvGrpSpPr/>
            <p:nvPr/>
          </p:nvGrpSpPr>
          <p:grpSpPr>
            <a:xfrm>
              <a:off x="884438" y="5292530"/>
              <a:ext cx="4034267" cy="229935"/>
              <a:chOff x="874185" y="4647008"/>
              <a:chExt cx="4034267" cy="229935"/>
            </a:xfrm>
          </p:grpSpPr>
          <mc:AlternateContent xmlns:mc="http://schemas.openxmlformats.org/markup-compatibility/2006" xmlns:a14="http://schemas.microsoft.com/office/drawing/2010/main">
            <mc:Choice Requires="a14">
              <p:sp>
                <p:nvSpPr>
                  <p:cNvPr id="38" name="CasellaDiTesto 37">
                    <a:extLst>
                      <a:ext uri="{FF2B5EF4-FFF2-40B4-BE49-F238E27FC236}">
                        <a16:creationId xmlns:a16="http://schemas.microsoft.com/office/drawing/2014/main" id="{9C7E86FA-D3CA-4C66-88DA-F7AD80CEF9CB}"/>
                      </a:ext>
                    </a:extLst>
                  </p:cNvPr>
                  <p:cNvSpPr txBox="1"/>
                  <p:nvPr/>
                </p:nvSpPr>
                <p:spPr>
                  <a:xfrm>
                    <a:off x="874185" y="4647008"/>
                    <a:ext cx="2378408" cy="229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it-IT" sz="1400" b="0" i="1" smtClean="0">
                                  <a:latin typeface="Cambria Math" panose="02040503050406030204" pitchFamily="18" charset="0"/>
                                </a:rPr>
                              </m:ctrlPr>
                            </m:dPr>
                            <m:e>
                              <m:d>
                                <m:dPr>
                                  <m:ctrlPr>
                                    <a:rPr lang="it-IT" sz="1400" i="1" dirty="0">
                                      <a:latin typeface="Cambria Math" panose="02040503050406030204" pitchFamily="18" charset="0"/>
                                    </a:rPr>
                                  </m:ctrlPr>
                                </m:dPr>
                                <m:e>
                                  <m:r>
                                    <a:rPr lang="it-IT" sz="1400" i="1" dirty="0">
                                      <a:latin typeface="Cambria Math" panose="02040503050406030204" pitchFamily="18" charset="0"/>
                                    </a:rPr>
                                    <m:t>𝑞</m:t>
                                  </m:r>
                                  <m:r>
                                    <a:rPr lang="it-IT" sz="1400" i="1" dirty="0">
                                      <a:latin typeface="Cambria Math" panose="02040503050406030204" pitchFamily="18" charset="0"/>
                                    </a:rPr>
                                    <m:t>+</m:t>
                                  </m:r>
                                  <m:r>
                                    <a:rPr lang="it-IT" sz="1400" i="1" dirty="0">
                                      <a:latin typeface="Cambria Math" panose="02040503050406030204" pitchFamily="18" charset="0"/>
                                    </a:rPr>
                                    <m:t>𝑝</m:t>
                                  </m:r>
                                </m:e>
                              </m:d>
                              <m:r>
                                <a:rPr lang="it-IT" sz="1400" b="0" i="1" dirty="0" smtClean="0">
                                  <a:latin typeface="Cambria Math" panose="02040503050406030204" pitchFamily="18" charset="0"/>
                                </a:rPr>
                                <m:t>𝑆</m:t>
                              </m:r>
                              <m:r>
                                <a:rPr lang="it-IT" sz="1400" i="1" dirty="0">
                                  <a:latin typeface="Cambria Math" panose="02040503050406030204" pitchFamily="18" charset="0"/>
                                </a:rPr>
                                <m:t>−</m:t>
                              </m:r>
                              <m:r>
                                <a:rPr lang="it-IT" sz="1400" b="0" i="1" dirty="0" smtClean="0">
                                  <a:latin typeface="Cambria Math" panose="02040503050406030204" pitchFamily="18" charset="0"/>
                                </a:rPr>
                                <m:t>𝑝</m:t>
                              </m:r>
                              <m:r>
                                <a:rPr lang="it-IT" sz="1400" i="1" dirty="0">
                                  <a:latin typeface="Cambria Math" panose="02040503050406030204" pitchFamily="18" charset="0"/>
                                </a:rPr>
                                <m:t>𝑁</m:t>
                              </m:r>
                            </m:e>
                          </m:d>
                          <m:r>
                            <a:rPr lang="it-IT" sz="1400" b="0" i="1" dirty="0" smtClean="0">
                              <a:latin typeface="Cambria Math" panose="02040503050406030204" pitchFamily="18" charset="0"/>
                            </a:rPr>
                            <m:t>=</m:t>
                          </m:r>
                          <m:r>
                            <a:rPr lang="it-IT" sz="1400" b="0" i="1" dirty="0" smtClean="0">
                              <a:latin typeface="Cambria Math" panose="02040503050406030204" pitchFamily="18" charset="0"/>
                            </a:rPr>
                            <m:t>𝑞𝑁</m:t>
                          </m:r>
                          <m:sSup>
                            <m:sSupPr>
                              <m:ctrlPr>
                                <a:rPr lang="it-IT" sz="1400" b="0" i="1" dirty="0" smtClean="0">
                                  <a:latin typeface="Cambria Math" panose="02040503050406030204" pitchFamily="18" charset="0"/>
                                </a:rPr>
                              </m:ctrlPr>
                            </m:sSupPr>
                            <m:e>
                              <m:r>
                                <a:rPr lang="it-IT" sz="1400" b="0" i="1" dirty="0" smtClean="0">
                                  <a:latin typeface="Cambria Math" panose="02040503050406030204" pitchFamily="18" charset="0"/>
                                </a:rPr>
                                <m:t>𝑒</m:t>
                              </m:r>
                            </m:e>
                            <m:sup>
                              <m:r>
                                <a:rPr lang="it-IT" sz="1400" b="0" i="1" dirty="0" smtClean="0">
                                  <a:latin typeface="Cambria Math" panose="02040503050406030204" pitchFamily="18" charset="0"/>
                                </a:rPr>
                                <m:t>−</m:t>
                              </m:r>
                              <m:d>
                                <m:dPr>
                                  <m:ctrlPr>
                                    <a:rPr lang="it-IT" sz="1400" b="0" i="1" dirty="0" smtClean="0">
                                      <a:latin typeface="Cambria Math" panose="02040503050406030204" pitchFamily="18" charset="0"/>
                                    </a:rPr>
                                  </m:ctrlPr>
                                </m:dPr>
                                <m:e>
                                  <m:r>
                                    <a:rPr lang="it-IT" sz="1400" b="0" i="1" dirty="0" smtClean="0">
                                      <a:latin typeface="Cambria Math" panose="02040503050406030204" pitchFamily="18" charset="0"/>
                                    </a:rPr>
                                    <m:t>𝑞</m:t>
                                  </m:r>
                                  <m:r>
                                    <a:rPr lang="it-IT" sz="1400" b="0" i="1" dirty="0" smtClean="0">
                                      <a:latin typeface="Cambria Math" panose="02040503050406030204" pitchFamily="18" charset="0"/>
                                    </a:rPr>
                                    <m:t>+</m:t>
                                  </m:r>
                                  <m:r>
                                    <a:rPr lang="it-IT" sz="1400" b="0" i="1" dirty="0" smtClean="0">
                                      <a:latin typeface="Cambria Math" panose="02040503050406030204" pitchFamily="18" charset="0"/>
                                    </a:rPr>
                                    <m:t>𝑝</m:t>
                                  </m:r>
                                </m:e>
                              </m:d>
                              <m:r>
                                <a:rPr lang="it-IT" sz="1400" b="0" i="1" dirty="0" smtClean="0">
                                  <a:latin typeface="Cambria Math" panose="02040503050406030204" pitchFamily="18" charset="0"/>
                                </a:rPr>
                                <m:t>𝑡</m:t>
                              </m:r>
                            </m:sup>
                          </m:sSup>
                        </m:oMath>
                      </m:oMathPara>
                    </a14:m>
                    <a:endParaRPr lang="it-IT" sz="1400" dirty="0"/>
                  </a:p>
                </p:txBody>
              </p:sp>
            </mc:Choice>
            <mc:Fallback xmlns="">
              <p:sp>
                <p:nvSpPr>
                  <p:cNvPr id="38" name="CasellaDiTesto 37">
                    <a:extLst>
                      <a:ext uri="{FF2B5EF4-FFF2-40B4-BE49-F238E27FC236}">
                        <a16:creationId xmlns:a16="http://schemas.microsoft.com/office/drawing/2014/main" id="{9C7E86FA-D3CA-4C66-88DA-F7AD80CEF9CB}"/>
                      </a:ext>
                    </a:extLst>
                  </p:cNvPr>
                  <p:cNvSpPr txBox="1">
                    <a:spLocks noRot="1" noChangeAspect="1" noMove="1" noResize="1" noEditPoints="1" noAdjustHandles="1" noChangeArrowheads="1" noChangeShapeType="1" noTextEdit="1"/>
                  </p:cNvSpPr>
                  <p:nvPr/>
                </p:nvSpPr>
                <p:spPr>
                  <a:xfrm>
                    <a:off x="874185" y="4647008"/>
                    <a:ext cx="2378408" cy="229935"/>
                  </a:xfrm>
                  <a:prstGeom prst="rect">
                    <a:avLst/>
                  </a:prstGeom>
                  <a:blipFill>
                    <a:blip r:embed="rId10"/>
                    <a:stretch>
                      <a:fillRect b="-28947"/>
                    </a:stretch>
                  </a:blipFill>
                </p:spPr>
                <p:txBody>
                  <a:bodyPr/>
                  <a:lstStyle/>
                  <a:p>
                    <a:r>
                      <a:rPr lang="en-GB">
                        <a:noFill/>
                      </a:rPr>
                      <a:t> </a:t>
                    </a:r>
                  </a:p>
                </p:txBody>
              </p:sp>
            </mc:Fallback>
          </mc:AlternateContent>
          <p:sp>
            <p:nvSpPr>
              <p:cNvPr id="40" name="Freccia a destra 39">
                <a:extLst>
                  <a:ext uri="{FF2B5EF4-FFF2-40B4-BE49-F238E27FC236}">
                    <a16:creationId xmlns:a16="http://schemas.microsoft.com/office/drawing/2014/main" id="{119ED21C-CF7B-481B-8F1C-A913C0C35BD7}"/>
                  </a:ext>
                </a:extLst>
              </p:cNvPr>
              <p:cNvSpPr/>
              <p:nvPr/>
            </p:nvSpPr>
            <p:spPr>
              <a:xfrm>
                <a:off x="4083370" y="4656473"/>
                <a:ext cx="825082" cy="19125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sp>
        <p:nvSpPr>
          <p:cNvPr id="48" name="CasellaDiTesto 47">
            <a:extLst>
              <a:ext uri="{FF2B5EF4-FFF2-40B4-BE49-F238E27FC236}">
                <a16:creationId xmlns:a16="http://schemas.microsoft.com/office/drawing/2014/main" id="{366D77EB-F389-477F-99FB-04796B54801E}"/>
              </a:ext>
            </a:extLst>
          </p:cNvPr>
          <p:cNvSpPr txBox="1"/>
          <p:nvPr/>
        </p:nvSpPr>
        <p:spPr>
          <a:xfrm>
            <a:off x="639192" y="3933242"/>
            <a:ext cx="3099434" cy="307777"/>
          </a:xfrm>
          <a:prstGeom prst="rect">
            <a:avLst/>
          </a:prstGeom>
          <a:noFill/>
        </p:spPr>
        <p:txBody>
          <a:bodyPr wrap="square" rtlCol="0">
            <a:spAutoFit/>
          </a:bodyPr>
          <a:lstStyle/>
          <a:p>
            <a:pPr marL="285750" indent="-285750">
              <a:buFont typeface="Arial" panose="020B0604020202020204" pitchFamily="34" charset="0"/>
              <a:buChar char="•"/>
            </a:pPr>
            <a:r>
              <a:rPr lang="it-IT" sz="1400" b="1" i="0" noProof="1">
                <a:solidFill>
                  <a:srgbClr val="202122"/>
                </a:solidFill>
                <a:effectLst/>
                <a:latin typeface="Times New Roman" panose="02020603050405020304" pitchFamily="18" charset="0"/>
                <a:cs typeface="Times New Roman" panose="02020603050405020304" pitchFamily="18" charset="0"/>
              </a:rPr>
              <a:t>Susceptibles</a:t>
            </a:r>
            <a:r>
              <a:rPr lang="it-IT" sz="1400" i="0" noProof="1">
                <a:solidFill>
                  <a:srgbClr val="202122"/>
                </a:solidFill>
                <a:effectLst/>
                <a:latin typeface="Times New Roman" panose="02020603050405020304" pitchFamily="18" charset="0"/>
                <a:cs typeface="Times New Roman" panose="02020603050405020304" pitchFamily="18" charset="0"/>
              </a:rPr>
              <a:t> equation solution:</a:t>
            </a:r>
            <a:endParaRPr lang="it-IT" sz="1400" noProof="1">
              <a:latin typeface="Times New Roman" panose="02020603050405020304" pitchFamily="18" charset="0"/>
              <a:cs typeface="Times New Roman" panose="02020603050405020304" pitchFamily="18" charset="0"/>
            </a:endParaRPr>
          </a:p>
        </p:txBody>
      </p:sp>
      <p:grpSp>
        <p:nvGrpSpPr>
          <p:cNvPr id="4" name="Gruppo 3">
            <a:extLst>
              <a:ext uri="{FF2B5EF4-FFF2-40B4-BE49-F238E27FC236}">
                <a16:creationId xmlns:a16="http://schemas.microsoft.com/office/drawing/2014/main" id="{99EF5041-A6B7-4752-97A4-0C49857B22DB}"/>
              </a:ext>
            </a:extLst>
          </p:cNvPr>
          <p:cNvGrpSpPr/>
          <p:nvPr/>
        </p:nvGrpSpPr>
        <p:grpSpPr>
          <a:xfrm>
            <a:off x="2483989" y="1714874"/>
            <a:ext cx="6695879" cy="1878509"/>
            <a:chOff x="1145648" y="1787839"/>
            <a:chExt cx="6695879" cy="1878509"/>
          </a:xfrm>
        </p:grpSpPr>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id="{DC710D12-C913-4AFC-973B-FB6B0BBF8A72}"/>
                    </a:ext>
                  </a:extLst>
                </p:cNvPr>
                <p:cNvSpPr txBox="1"/>
                <p:nvPr/>
              </p:nvSpPr>
              <p:spPr>
                <a:xfrm>
                  <a:off x="1145648" y="1989011"/>
                  <a:ext cx="2315889" cy="1443024"/>
                </a:xfrm>
                <a:prstGeom prst="rect">
                  <a:avLst/>
                </a:prstGeom>
                <a:noFill/>
              </p:spPr>
              <p:txBody>
                <a:bodyPr wrap="square" lIns="0" tIns="0" rIns="0" bIns="0" rtlCol="0" anchor="ctr" anchorCtr="0">
                  <a:spAutoFit/>
                </a:bodyPr>
                <a:lstStyle/>
                <a:p>
                  <a:pPr/>
                  <a14:m>
                    <m:oMathPara xmlns:m="http://schemas.openxmlformats.org/officeDocument/2006/math">
                      <m:oMathParaPr>
                        <m:jc m:val="left"/>
                      </m:oMathParaPr>
                      <m:oMath xmlns:m="http://schemas.openxmlformats.org/officeDocument/2006/math">
                        <m:d>
                          <m:dPr>
                            <m:begChr m:val="{"/>
                            <m:endChr m:val=""/>
                            <m:ctrlPr>
                              <a:rPr lang="it-IT" sz="1400" i="1" smtClean="0">
                                <a:latin typeface="Cambria Math" panose="02040503050406030204" pitchFamily="18" charset="0"/>
                              </a:rPr>
                            </m:ctrlPr>
                          </m:dPr>
                          <m:e>
                            <m:eqArr>
                              <m:eqArrPr>
                                <m:ctrlPr>
                                  <a:rPr lang="it-IT" sz="1400" i="1" smtClean="0">
                                    <a:latin typeface="Cambria Math" panose="02040503050406030204" pitchFamily="18" charset="0"/>
                                  </a:rPr>
                                </m:ctrlPr>
                              </m:eqArrPr>
                              <m:e>
                                <m:acc>
                                  <m:accPr>
                                    <m:chr m:val="̇"/>
                                    <m:ctrlPr>
                                      <a:rPr lang="it-IT" sz="1400" i="1">
                                        <a:latin typeface="Cambria Math" panose="02040503050406030204" pitchFamily="18" charset="0"/>
                                      </a:rPr>
                                    </m:ctrlPr>
                                  </m:accPr>
                                  <m:e>
                                    <m:r>
                                      <a:rPr lang="it-IT" sz="1400" i="1">
                                        <a:latin typeface="Cambria Math" panose="02040503050406030204" pitchFamily="18" charset="0"/>
                                      </a:rPr>
                                      <m:t>𝑆</m:t>
                                    </m:r>
                                  </m:e>
                                </m:acc>
                                <m:r>
                                  <a:rPr lang="it-IT" sz="1400" i="1">
                                    <a:latin typeface="Cambria Math" panose="02040503050406030204" pitchFamily="18" charset="0"/>
                                  </a:rPr>
                                  <m:t>=−</m:t>
                                </m:r>
                                <m:r>
                                  <a:rPr lang="it-IT" sz="1400" i="1">
                                    <a:latin typeface="Cambria Math" panose="02040503050406030204" pitchFamily="18" charset="0"/>
                                  </a:rPr>
                                  <m:t>𝑞𝑆</m:t>
                                </m:r>
                                <m:r>
                                  <a:rPr lang="it-IT" sz="1400" i="1">
                                    <a:latin typeface="Cambria Math" panose="02040503050406030204" pitchFamily="18" charset="0"/>
                                  </a:rPr>
                                  <m:t>+</m:t>
                                </m:r>
                                <m:r>
                                  <a:rPr lang="it-IT" sz="1400" i="1">
                                    <a:latin typeface="Cambria Math" panose="02040503050406030204" pitchFamily="18" charset="0"/>
                                  </a:rPr>
                                  <m:t>𝑝𝐶</m:t>
                                </m:r>
                                <m:r>
                                  <a:rPr lang="it-IT" sz="1400" i="1">
                                    <a:latin typeface="Cambria Math" panose="02040503050406030204" pitchFamily="18" charset="0"/>
                                  </a:rPr>
                                  <m:t>,                </m:t>
                                </m:r>
                              </m:e>
                              <m:e>
                                <m:acc>
                                  <m:accPr>
                                    <m:chr m:val="̇"/>
                                    <m:ctrlPr>
                                      <a:rPr lang="it-IT" sz="1400" i="1">
                                        <a:solidFill>
                                          <a:prstClr val="black"/>
                                        </a:solidFill>
                                        <a:latin typeface="Cambria Math" panose="02040503050406030204" pitchFamily="18" charset="0"/>
                                      </a:rPr>
                                    </m:ctrlPr>
                                  </m:accPr>
                                  <m:e>
                                    <m:r>
                                      <a:rPr lang="it-IT" sz="1400" i="1">
                                        <a:solidFill>
                                          <a:prstClr val="black"/>
                                        </a:solidFill>
                                        <a:latin typeface="Cambria Math" panose="02040503050406030204" pitchFamily="18" charset="0"/>
                                      </a:rPr>
                                      <m:t>𝐶</m:t>
                                    </m:r>
                                  </m:e>
                                </m:acc>
                                <m:r>
                                  <a:rPr lang="it-IT" sz="1400" i="1">
                                    <a:solidFill>
                                      <a:prstClr val="black"/>
                                    </a:solidFill>
                                    <a:latin typeface="Cambria Math" panose="02040503050406030204" pitchFamily="18" charset="0"/>
                                  </a:rPr>
                                  <m:t>=</m:t>
                                </m:r>
                                <m:r>
                                  <a:rPr lang="it-IT" sz="1400" i="1">
                                    <a:solidFill>
                                      <a:prstClr val="black"/>
                                    </a:solidFill>
                                    <a:latin typeface="Cambria Math" panose="02040503050406030204" pitchFamily="18" charset="0"/>
                                  </a:rPr>
                                  <m:t>𝑞𝑆</m:t>
                                </m:r>
                                <m:r>
                                  <a:rPr lang="it-IT" sz="1400" i="1">
                                    <a:solidFill>
                                      <a:prstClr val="black"/>
                                    </a:solidFill>
                                    <a:latin typeface="Cambria Math" panose="02040503050406030204" pitchFamily="18" charset="0"/>
                                  </a:rPr>
                                  <m:t> −</m:t>
                                </m:r>
                                <m:r>
                                  <a:rPr lang="it-IT" sz="1400" i="1">
                                    <a:solidFill>
                                      <a:prstClr val="black"/>
                                    </a:solidFill>
                                    <a:latin typeface="Cambria Math" panose="02040503050406030204" pitchFamily="18" charset="0"/>
                                  </a:rPr>
                                  <m:t>𝑝𝐶</m:t>
                                </m:r>
                                <m:r>
                                  <a:rPr lang="it-IT" sz="1400" i="1">
                                    <a:solidFill>
                                      <a:prstClr val="black"/>
                                    </a:solidFill>
                                    <a:latin typeface="Cambria Math" panose="02040503050406030204" pitchFamily="18" charset="0"/>
                                  </a:rPr>
                                  <m:t>,                   </m:t>
                                </m:r>
                              </m:e>
                              <m:e>
                                <m:acc>
                                  <m:accPr>
                                    <m:chr m:val="̇"/>
                                    <m:ctrlPr>
                                      <a:rPr lang="it-IT" sz="1400" i="1">
                                        <a:solidFill>
                                          <a:prstClr val="black"/>
                                        </a:solidFill>
                                        <a:latin typeface="Cambria Math" panose="02040503050406030204" pitchFamily="18" charset="0"/>
                                      </a:rPr>
                                    </m:ctrlPr>
                                  </m:accPr>
                                  <m:e>
                                    <m:r>
                                      <a:rPr lang="it-IT" sz="1400" i="1">
                                        <a:solidFill>
                                          <a:prstClr val="black"/>
                                        </a:solidFill>
                                        <a:latin typeface="Cambria Math" panose="02040503050406030204" pitchFamily="18" charset="0"/>
                                      </a:rPr>
                                      <m:t>𝐼</m:t>
                                    </m:r>
                                  </m:e>
                                </m:acc>
                                <m:r>
                                  <a:rPr lang="it-IT" sz="1400" i="1">
                                    <a:solidFill>
                                      <a:prstClr val="black"/>
                                    </a:solidFill>
                                    <a:latin typeface="Cambria Math" panose="02040503050406030204" pitchFamily="18" charset="0"/>
                                  </a:rPr>
                                  <m:t>= </m:t>
                                </m:r>
                                <m:f>
                                  <m:fPr>
                                    <m:ctrlPr>
                                      <a:rPr lang="it-IT" sz="1400" i="1">
                                        <a:solidFill>
                                          <a:prstClr val="black"/>
                                        </a:solidFill>
                                        <a:latin typeface="Cambria Math" panose="02040503050406030204" pitchFamily="18" charset="0"/>
                                      </a:rPr>
                                    </m:ctrlPr>
                                  </m:fPr>
                                  <m:num>
                                    <m:r>
                                      <a:rPr lang="it-IT" sz="1400" i="1">
                                        <a:solidFill>
                                          <a:prstClr val="black"/>
                                        </a:solidFill>
                                        <a:latin typeface="Cambria Math" panose="02040503050406030204" pitchFamily="18" charset="0"/>
                                        <a:ea typeface="Cambria Math" panose="02040503050406030204" pitchFamily="18" charset="0"/>
                                      </a:rPr>
                                      <m:t>𝛽</m:t>
                                    </m:r>
                                  </m:num>
                                  <m:den>
                                    <m:r>
                                      <a:rPr lang="it-IT" sz="1400" i="1">
                                        <a:solidFill>
                                          <a:prstClr val="black"/>
                                        </a:solidFill>
                                        <a:latin typeface="Cambria Math" panose="02040503050406030204" pitchFamily="18" charset="0"/>
                                      </a:rPr>
                                      <m:t>𝑁</m:t>
                                    </m:r>
                                  </m:den>
                                </m:f>
                                <m:r>
                                  <a:rPr lang="it-IT" sz="1400" i="1">
                                    <a:solidFill>
                                      <a:prstClr val="black"/>
                                    </a:solidFill>
                                    <a:latin typeface="Cambria Math" panose="02040503050406030204" pitchFamily="18" charset="0"/>
                                  </a:rPr>
                                  <m:t>𝑆𝐼</m:t>
                                </m:r>
                                <m:r>
                                  <a:rPr lang="it-IT" sz="1400" i="1">
                                    <a:solidFill>
                                      <a:prstClr val="black"/>
                                    </a:solidFill>
                                    <a:latin typeface="Cambria Math" panose="02040503050406030204" pitchFamily="18" charset="0"/>
                                  </a:rPr>
                                  <m:t> −</m:t>
                                </m:r>
                                <m:d>
                                  <m:dPr>
                                    <m:ctrlPr>
                                      <a:rPr lang="it-IT" sz="1400" i="1">
                                        <a:solidFill>
                                          <a:prstClr val="black"/>
                                        </a:solidFill>
                                        <a:latin typeface="Cambria Math" panose="02040503050406030204" pitchFamily="18" charset="0"/>
                                      </a:rPr>
                                    </m:ctrlPr>
                                  </m:dPr>
                                  <m:e>
                                    <m:r>
                                      <a:rPr lang="it-IT" sz="1400" i="1">
                                        <a:solidFill>
                                          <a:prstClr val="black"/>
                                        </a:solidFill>
                                        <a:latin typeface="Cambria Math" panose="02040503050406030204" pitchFamily="18" charset="0"/>
                                      </a:rPr>
                                      <m:t>𝑟</m:t>
                                    </m:r>
                                    <m:r>
                                      <a:rPr lang="it-IT" sz="1400" i="1">
                                        <a:solidFill>
                                          <a:prstClr val="black"/>
                                        </a:solidFill>
                                        <a:latin typeface="Cambria Math" panose="02040503050406030204" pitchFamily="18" charset="0"/>
                                      </a:rPr>
                                      <m:t>+ </m:t>
                                    </m:r>
                                    <m:r>
                                      <a:rPr lang="it-IT" sz="1400" i="1">
                                        <a:solidFill>
                                          <a:prstClr val="black"/>
                                        </a:solidFill>
                                        <a:latin typeface="Cambria Math" panose="02040503050406030204" pitchFamily="18" charset="0"/>
                                        <a:ea typeface="Cambria Math" panose="02040503050406030204" pitchFamily="18" charset="0"/>
                                      </a:rPr>
                                      <m:t>𝜇</m:t>
                                    </m:r>
                                  </m:e>
                                </m:d>
                                <m:r>
                                  <a:rPr lang="it-IT" sz="1400" i="1">
                                    <a:solidFill>
                                      <a:prstClr val="black"/>
                                    </a:solidFill>
                                    <a:latin typeface="Cambria Math" panose="02040503050406030204" pitchFamily="18" charset="0"/>
                                    <a:ea typeface="Cambria Math" panose="02040503050406030204" pitchFamily="18" charset="0"/>
                                  </a:rPr>
                                  <m:t>𝐼</m:t>
                                </m:r>
                                <m:r>
                                  <a:rPr lang="it-IT" sz="1400" i="1">
                                    <a:solidFill>
                                      <a:prstClr val="black"/>
                                    </a:solidFill>
                                    <a:latin typeface="Cambria Math" panose="02040503050406030204" pitchFamily="18" charset="0"/>
                                    <a:ea typeface="Cambria Math" panose="02040503050406030204" pitchFamily="18" charset="0"/>
                                  </a:rPr>
                                  <m:t>,</m:t>
                                </m:r>
                              </m:e>
                              <m:e>
                                <m:acc>
                                  <m:accPr>
                                    <m:chr m:val="̇"/>
                                    <m:ctrlPr>
                                      <a:rPr lang="it-IT" sz="1400" i="1">
                                        <a:latin typeface="Cambria Math" panose="02040503050406030204" pitchFamily="18" charset="0"/>
                                      </a:rPr>
                                    </m:ctrlPr>
                                  </m:accPr>
                                  <m:e>
                                    <m:r>
                                      <a:rPr lang="it-IT" sz="1400" i="1">
                                        <a:latin typeface="Cambria Math" panose="02040503050406030204" pitchFamily="18" charset="0"/>
                                      </a:rPr>
                                      <m:t>𝑅</m:t>
                                    </m:r>
                                  </m:e>
                                </m:acc>
                                <m:r>
                                  <a:rPr lang="it-IT" sz="1400" i="1">
                                    <a:latin typeface="Cambria Math" panose="02040503050406030204" pitchFamily="18" charset="0"/>
                                  </a:rPr>
                                  <m:t>=</m:t>
                                </m:r>
                                <m:r>
                                  <a:rPr lang="it-IT" sz="1400" i="1">
                                    <a:latin typeface="Cambria Math" panose="02040503050406030204" pitchFamily="18" charset="0"/>
                                  </a:rPr>
                                  <m:t>𝑟𝐼</m:t>
                                </m:r>
                                <m:r>
                                  <a:rPr lang="it-IT" sz="1400" i="1">
                                    <a:latin typeface="Cambria Math" panose="02040503050406030204" pitchFamily="18" charset="0"/>
                                  </a:rPr>
                                  <m:t>,                                </m:t>
                                </m:r>
                              </m:e>
                              <m:e>
                                <m:acc>
                                  <m:accPr>
                                    <m:chr m:val="̇"/>
                                    <m:ctrlPr>
                                      <a:rPr lang="it-IT" sz="1400" i="1">
                                        <a:latin typeface="Cambria Math" panose="02040503050406030204" pitchFamily="18" charset="0"/>
                                      </a:rPr>
                                    </m:ctrlPr>
                                  </m:accPr>
                                  <m:e>
                                    <m:r>
                                      <a:rPr lang="it-IT" sz="1400" i="1">
                                        <a:latin typeface="Cambria Math" panose="02040503050406030204" pitchFamily="18" charset="0"/>
                                      </a:rPr>
                                      <m:t>𝐷</m:t>
                                    </m:r>
                                  </m:e>
                                </m:acc>
                                <m:r>
                                  <a:rPr lang="it-IT" sz="1400" i="1">
                                    <a:latin typeface="Cambria Math" panose="02040503050406030204" pitchFamily="18" charset="0"/>
                                  </a:rPr>
                                  <m:t>= </m:t>
                                </m:r>
                                <m:r>
                                  <a:rPr lang="it-IT" sz="1400" i="1">
                                    <a:latin typeface="Cambria Math" panose="02040503050406030204" pitchFamily="18" charset="0"/>
                                    <a:ea typeface="Cambria Math" panose="02040503050406030204" pitchFamily="18" charset="0"/>
                                  </a:rPr>
                                  <m:t>𝜇</m:t>
                                </m:r>
                                <m:r>
                                  <a:rPr lang="it-IT" sz="1400" i="1">
                                    <a:latin typeface="Cambria Math" panose="02040503050406030204" pitchFamily="18" charset="0"/>
                                    <a:ea typeface="Cambria Math" panose="02040503050406030204" pitchFamily="18" charset="0"/>
                                  </a:rPr>
                                  <m:t>𝐼</m:t>
                                </m:r>
                                <m:r>
                                  <a:rPr lang="it-IT" sz="1400" i="1">
                                    <a:latin typeface="Cambria Math" panose="02040503050406030204" pitchFamily="18" charset="0"/>
                                    <a:ea typeface="Cambria Math" panose="02040503050406030204" pitchFamily="18" charset="0"/>
                                  </a:rPr>
                                  <m:t>.                              </m:t>
                                </m:r>
                              </m:e>
                            </m:eqArr>
                          </m:e>
                        </m:d>
                      </m:oMath>
                    </m:oMathPara>
                  </a14:m>
                  <a:endParaRPr lang="it-IT" sz="1400" dirty="0"/>
                </a:p>
              </p:txBody>
            </p:sp>
          </mc:Choice>
          <mc:Fallback xmlns="">
            <p:sp>
              <p:nvSpPr>
                <p:cNvPr id="14" name="CasellaDiTesto 13">
                  <a:extLst>
                    <a:ext uri="{FF2B5EF4-FFF2-40B4-BE49-F238E27FC236}">
                      <a16:creationId xmlns:a16="http://schemas.microsoft.com/office/drawing/2014/main" id="{DC710D12-C913-4AFC-973B-FB6B0BBF8A72}"/>
                    </a:ext>
                  </a:extLst>
                </p:cNvPr>
                <p:cNvSpPr txBox="1">
                  <a:spLocks noRot="1" noChangeAspect="1" noMove="1" noResize="1" noEditPoints="1" noAdjustHandles="1" noChangeArrowheads="1" noChangeShapeType="1" noTextEdit="1"/>
                </p:cNvSpPr>
                <p:nvPr/>
              </p:nvSpPr>
              <p:spPr>
                <a:xfrm>
                  <a:off x="1145648" y="1989011"/>
                  <a:ext cx="2315889" cy="1443024"/>
                </a:xfrm>
                <a:prstGeom prst="rect">
                  <a:avLst/>
                </a:prstGeom>
                <a:blipFill>
                  <a:blip r:embed="rId11"/>
                  <a:stretch>
                    <a:fillRect b="-422"/>
                  </a:stretch>
                </a:blipFill>
              </p:spPr>
              <p:txBody>
                <a:bodyPr/>
                <a:lstStyle/>
                <a:p>
                  <a:r>
                    <a:rPr lang="en-GB">
                      <a:noFill/>
                    </a:rPr>
                    <a:t> </a:t>
                  </a:r>
                </a:p>
              </p:txBody>
            </p:sp>
          </mc:Fallback>
        </mc:AlternateContent>
        <p:sp>
          <p:nvSpPr>
            <p:cNvPr id="18" name="Parentesi graffa chiusa 17">
              <a:extLst>
                <a:ext uri="{FF2B5EF4-FFF2-40B4-BE49-F238E27FC236}">
                  <a16:creationId xmlns:a16="http://schemas.microsoft.com/office/drawing/2014/main" id="{7F4DC287-121F-4CDA-8C68-7C4814FEFD93}"/>
                </a:ext>
              </a:extLst>
            </p:cNvPr>
            <p:cNvSpPr/>
            <p:nvPr/>
          </p:nvSpPr>
          <p:spPr>
            <a:xfrm>
              <a:off x="3229133" y="2032856"/>
              <a:ext cx="294662" cy="39510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ln w="0"/>
                <a:solidFill>
                  <a:schemeClr val="accent1"/>
                </a:solidFill>
                <a:effectLst>
                  <a:outerShdw blurRad="38100" dist="25400" dir="5400000" algn="ctr" rotWithShape="0">
                    <a:srgbClr val="6E747A">
                      <a:alpha val="43000"/>
                    </a:srgbClr>
                  </a:outerShdw>
                </a:effectLst>
              </a:endParaRPr>
            </a:p>
          </p:txBody>
        </p:sp>
        <mc:AlternateContent xmlns:mc="http://schemas.openxmlformats.org/markup-compatibility/2006" xmlns:a14="http://schemas.microsoft.com/office/drawing/2010/main">
          <mc:Choice Requires="a14">
            <p:sp>
              <p:nvSpPr>
                <p:cNvPr id="20" name="CasellaDiTesto 19">
                  <a:extLst>
                    <a:ext uri="{FF2B5EF4-FFF2-40B4-BE49-F238E27FC236}">
                      <a16:creationId xmlns:a16="http://schemas.microsoft.com/office/drawing/2014/main" id="{1620059C-A7ED-4454-99A7-DCE9E94DD019}"/>
                    </a:ext>
                  </a:extLst>
                </p:cNvPr>
                <p:cNvSpPr txBox="1"/>
                <p:nvPr/>
              </p:nvSpPr>
              <p:spPr>
                <a:xfrm>
                  <a:off x="3736036" y="2107297"/>
                  <a:ext cx="83811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smtClean="0">
                            <a:latin typeface="Cambria Math" panose="02040503050406030204" pitchFamily="18" charset="0"/>
                          </a:rPr>
                          <m:t>𝐶</m:t>
                        </m:r>
                        <m:r>
                          <a:rPr lang="it-IT" sz="1400" b="0" i="1" smtClean="0">
                            <a:latin typeface="Cambria Math" panose="02040503050406030204" pitchFamily="18" charset="0"/>
                          </a:rPr>
                          <m:t>−</m:t>
                        </m:r>
                        <m:r>
                          <a:rPr lang="it-IT" sz="1400" b="0" i="1" smtClean="0">
                            <a:latin typeface="Cambria Math" panose="02040503050406030204" pitchFamily="18" charset="0"/>
                          </a:rPr>
                          <m:t>𝑆</m:t>
                        </m:r>
                        <m:r>
                          <a:rPr lang="it-IT" sz="1400" b="0" i="1" smtClean="0">
                            <a:latin typeface="Cambria Math" panose="02040503050406030204" pitchFamily="18" charset="0"/>
                          </a:rPr>
                          <m:t>=</m:t>
                        </m:r>
                        <m:r>
                          <a:rPr lang="it-IT" sz="1400" b="0" i="1" smtClean="0">
                            <a:latin typeface="Cambria Math" panose="02040503050406030204" pitchFamily="18" charset="0"/>
                          </a:rPr>
                          <m:t>𝑁</m:t>
                        </m:r>
                      </m:oMath>
                    </m:oMathPara>
                  </a14:m>
                  <a:endParaRPr lang="it-IT" sz="1400" dirty="0"/>
                </a:p>
              </p:txBody>
            </p:sp>
          </mc:Choice>
          <mc:Fallback xmlns="">
            <p:sp>
              <p:nvSpPr>
                <p:cNvPr id="20" name="CasellaDiTesto 19">
                  <a:extLst>
                    <a:ext uri="{FF2B5EF4-FFF2-40B4-BE49-F238E27FC236}">
                      <a16:creationId xmlns:a16="http://schemas.microsoft.com/office/drawing/2014/main" id="{1620059C-A7ED-4454-99A7-DCE9E94DD019}"/>
                    </a:ext>
                  </a:extLst>
                </p:cNvPr>
                <p:cNvSpPr txBox="1">
                  <a:spLocks noRot="1" noChangeAspect="1" noMove="1" noResize="1" noEditPoints="1" noAdjustHandles="1" noChangeArrowheads="1" noChangeShapeType="1" noTextEdit="1"/>
                </p:cNvSpPr>
                <p:nvPr/>
              </p:nvSpPr>
              <p:spPr>
                <a:xfrm>
                  <a:off x="3736036" y="2107297"/>
                  <a:ext cx="838114" cy="215444"/>
                </a:xfrm>
                <a:prstGeom prst="rect">
                  <a:avLst/>
                </a:prstGeom>
                <a:blipFill>
                  <a:blip r:embed="rId12"/>
                  <a:stretch>
                    <a:fillRect l="-4348" r="-2899" b="-571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CasellaDiTesto 22">
                  <a:extLst>
                    <a:ext uri="{FF2B5EF4-FFF2-40B4-BE49-F238E27FC236}">
                      <a16:creationId xmlns:a16="http://schemas.microsoft.com/office/drawing/2014/main" id="{5CDA0957-A3EB-467E-928C-2B33791B3219}"/>
                    </a:ext>
                  </a:extLst>
                </p:cNvPr>
                <p:cNvSpPr txBox="1"/>
                <p:nvPr/>
              </p:nvSpPr>
              <p:spPr>
                <a:xfrm>
                  <a:off x="6045266" y="1787839"/>
                  <a:ext cx="1796261" cy="797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it-IT" sz="1400" i="1" smtClean="0">
                                <a:latin typeface="Cambria Math" panose="02040503050406030204" pitchFamily="18" charset="0"/>
                              </a:rPr>
                            </m:ctrlPr>
                          </m:dPr>
                          <m:e>
                            <m:eqArr>
                              <m:eqArrPr>
                                <m:ctrlPr>
                                  <a:rPr lang="it-IT" sz="1400" i="1" smtClean="0">
                                    <a:latin typeface="Cambria Math" panose="02040503050406030204" pitchFamily="18" charset="0"/>
                                  </a:rPr>
                                </m:ctrlPr>
                              </m:eqArrPr>
                              <m:e>
                                <m:acc>
                                  <m:accPr>
                                    <m:chr m:val="̇"/>
                                    <m:ctrlPr>
                                      <a:rPr lang="it-IT" sz="1400" i="1" smtClean="0">
                                        <a:latin typeface="Cambria Math" panose="02040503050406030204" pitchFamily="18" charset="0"/>
                                      </a:rPr>
                                    </m:ctrlPr>
                                  </m:accPr>
                                  <m:e>
                                    <m:r>
                                      <a:rPr lang="it-IT" sz="1400" b="0" i="1" smtClean="0">
                                        <a:latin typeface="Cambria Math" panose="02040503050406030204" pitchFamily="18" charset="0"/>
                                      </a:rPr>
                                      <m:t>𝑆</m:t>
                                    </m:r>
                                  </m:e>
                                </m:acc>
                                <m:r>
                                  <a:rPr lang="it-IT" sz="1400" b="0" i="1" smtClean="0">
                                    <a:latin typeface="Cambria Math" panose="02040503050406030204" pitchFamily="18" charset="0"/>
                                  </a:rPr>
                                  <m:t>=−</m:t>
                                </m:r>
                                <m:d>
                                  <m:dPr>
                                    <m:ctrlPr>
                                      <a:rPr lang="it-IT" sz="1400" b="0" i="1" smtClean="0">
                                        <a:latin typeface="Cambria Math" panose="02040503050406030204" pitchFamily="18" charset="0"/>
                                      </a:rPr>
                                    </m:ctrlPr>
                                  </m:dPr>
                                  <m:e>
                                    <m:r>
                                      <a:rPr lang="it-IT" sz="1400" b="0" i="1" smtClean="0">
                                        <a:latin typeface="Cambria Math" panose="02040503050406030204" pitchFamily="18" charset="0"/>
                                      </a:rPr>
                                      <m:t>𝑞</m:t>
                                    </m:r>
                                    <m:r>
                                      <a:rPr lang="it-IT" sz="1400" b="0" i="1" smtClean="0">
                                        <a:latin typeface="Cambria Math" panose="02040503050406030204" pitchFamily="18" charset="0"/>
                                      </a:rPr>
                                      <m:t>+</m:t>
                                    </m:r>
                                    <m:r>
                                      <a:rPr lang="it-IT" sz="1400" b="0" i="1" smtClean="0">
                                        <a:latin typeface="Cambria Math" panose="02040503050406030204" pitchFamily="18" charset="0"/>
                                      </a:rPr>
                                      <m:t>𝑝</m:t>
                                    </m:r>
                                  </m:e>
                                </m:d>
                                <m:r>
                                  <a:rPr lang="it-IT" sz="1400" b="0" i="1" smtClean="0">
                                    <a:latin typeface="Cambria Math" panose="02040503050406030204" pitchFamily="18" charset="0"/>
                                  </a:rPr>
                                  <m:t>𝑆</m:t>
                                </m:r>
                                <m:r>
                                  <a:rPr lang="it-IT" sz="1400" b="0" i="1" smtClean="0">
                                    <a:latin typeface="Cambria Math" panose="02040503050406030204" pitchFamily="18" charset="0"/>
                                  </a:rPr>
                                  <m:t>+</m:t>
                                </m:r>
                                <m:r>
                                  <a:rPr lang="it-IT" sz="1400" b="0" i="1" smtClean="0">
                                    <a:latin typeface="Cambria Math" panose="02040503050406030204" pitchFamily="18" charset="0"/>
                                  </a:rPr>
                                  <m:t>𝑝𝑁</m:t>
                                </m:r>
                                <m:r>
                                  <a:rPr lang="it-IT" sz="1400" b="0" i="1" smtClean="0">
                                    <a:latin typeface="Cambria Math" panose="02040503050406030204" pitchFamily="18" charset="0"/>
                                  </a:rPr>
                                  <m:t>,</m:t>
                                </m:r>
                              </m:e>
                              <m:e>
                                <m:acc>
                                  <m:accPr>
                                    <m:chr m:val="̇"/>
                                    <m:ctrlPr>
                                      <a:rPr lang="it-IT" sz="1400" i="1" smtClean="0">
                                        <a:latin typeface="Cambria Math" panose="02040503050406030204" pitchFamily="18" charset="0"/>
                                      </a:rPr>
                                    </m:ctrlPr>
                                  </m:accPr>
                                  <m:e>
                                    <m:r>
                                      <a:rPr lang="it-IT" sz="1400" b="0" i="1" smtClean="0">
                                        <a:latin typeface="Cambria Math" panose="02040503050406030204" pitchFamily="18" charset="0"/>
                                      </a:rPr>
                                      <m:t>𝐼</m:t>
                                    </m:r>
                                  </m:e>
                                </m:acc>
                                <m:r>
                                  <a:rPr lang="it-IT" sz="1400" b="0" i="1" smtClean="0">
                                    <a:latin typeface="Cambria Math" panose="02040503050406030204" pitchFamily="18" charset="0"/>
                                  </a:rPr>
                                  <m:t>= </m:t>
                                </m:r>
                                <m:f>
                                  <m:fPr>
                                    <m:ctrlPr>
                                      <a:rPr lang="it-IT" sz="1400" b="0" i="1" smtClean="0">
                                        <a:latin typeface="Cambria Math" panose="02040503050406030204" pitchFamily="18" charset="0"/>
                                      </a:rPr>
                                    </m:ctrlPr>
                                  </m:fPr>
                                  <m:num>
                                    <m:r>
                                      <a:rPr lang="it-IT" sz="1400" b="0" i="1" smtClean="0">
                                        <a:latin typeface="Cambria Math" panose="02040503050406030204" pitchFamily="18" charset="0"/>
                                        <a:ea typeface="Cambria Math" panose="02040503050406030204" pitchFamily="18" charset="0"/>
                                      </a:rPr>
                                      <m:t>𝛽</m:t>
                                    </m:r>
                                  </m:num>
                                  <m:den>
                                    <m:r>
                                      <a:rPr lang="it-IT" sz="1400" b="0" i="1" smtClean="0">
                                        <a:latin typeface="Cambria Math" panose="02040503050406030204" pitchFamily="18" charset="0"/>
                                      </a:rPr>
                                      <m:t>𝑁</m:t>
                                    </m:r>
                                  </m:den>
                                </m:f>
                                <m:r>
                                  <a:rPr lang="it-IT" sz="1400" b="0" i="1" smtClean="0">
                                    <a:latin typeface="Cambria Math" panose="02040503050406030204" pitchFamily="18" charset="0"/>
                                  </a:rPr>
                                  <m:t>𝑆𝐼</m:t>
                                </m:r>
                                <m:r>
                                  <a:rPr lang="it-IT" sz="1400" b="0" i="1" smtClean="0">
                                    <a:latin typeface="Cambria Math" panose="02040503050406030204" pitchFamily="18" charset="0"/>
                                  </a:rPr>
                                  <m:t> −</m:t>
                                </m:r>
                                <m:d>
                                  <m:dPr>
                                    <m:ctrlPr>
                                      <a:rPr lang="it-IT" sz="1400" b="0" i="1" smtClean="0">
                                        <a:latin typeface="Cambria Math" panose="02040503050406030204" pitchFamily="18" charset="0"/>
                                      </a:rPr>
                                    </m:ctrlPr>
                                  </m:dPr>
                                  <m:e>
                                    <m:r>
                                      <a:rPr lang="it-IT" sz="1400" b="0" i="1" smtClean="0">
                                        <a:latin typeface="Cambria Math" panose="02040503050406030204" pitchFamily="18" charset="0"/>
                                      </a:rPr>
                                      <m:t>𝑟</m:t>
                                    </m:r>
                                    <m:r>
                                      <a:rPr lang="it-IT" sz="1400" b="0" i="1" smtClean="0">
                                        <a:latin typeface="Cambria Math" panose="02040503050406030204" pitchFamily="18" charset="0"/>
                                      </a:rPr>
                                      <m:t>+ </m:t>
                                    </m:r>
                                    <m:r>
                                      <a:rPr lang="it-IT" sz="1400" b="0" i="1" smtClean="0">
                                        <a:latin typeface="Cambria Math" panose="02040503050406030204" pitchFamily="18" charset="0"/>
                                        <a:ea typeface="Cambria Math" panose="02040503050406030204" pitchFamily="18" charset="0"/>
                                      </a:rPr>
                                      <m:t>𝜇</m:t>
                                    </m:r>
                                  </m:e>
                                </m:d>
                                <m:r>
                                  <a:rPr lang="it-IT" sz="1400" b="0" i="1" smtClean="0">
                                    <a:latin typeface="Cambria Math" panose="02040503050406030204" pitchFamily="18" charset="0"/>
                                    <a:ea typeface="Cambria Math" panose="02040503050406030204" pitchFamily="18" charset="0"/>
                                  </a:rPr>
                                  <m:t>𝐼</m:t>
                                </m:r>
                                <m:r>
                                  <a:rPr lang="it-IT" sz="1400" b="0" i="1" smtClean="0">
                                    <a:latin typeface="Cambria Math" panose="02040503050406030204" pitchFamily="18" charset="0"/>
                                    <a:ea typeface="Cambria Math" panose="02040503050406030204" pitchFamily="18" charset="0"/>
                                  </a:rPr>
                                  <m:t>.</m:t>
                                </m:r>
                              </m:e>
                            </m:eqArr>
                          </m:e>
                        </m:d>
                      </m:oMath>
                    </m:oMathPara>
                  </a14:m>
                  <a:endParaRPr lang="it-IT" sz="1400" dirty="0"/>
                </a:p>
              </p:txBody>
            </p:sp>
          </mc:Choice>
          <mc:Fallback xmlns="">
            <p:sp>
              <p:nvSpPr>
                <p:cNvPr id="23" name="CasellaDiTesto 22">
                  <a:extLst>
                    <a:ext uri="{FF2B5EF4-FFF2-40B4-BE49-F238E27FC236}">
                      <a16:creationId xmlns:a16="http://schemas.microsoft.com/office/drawing/2014/main" id="{5CDA0957-A3EB-467E-928C-2B33791B3219}"/>
                    </a:ext>
                  </a:extLst>
                </p:cNvPr>
                <p:cNvSpPr txBox="1">
                  <a:spLocks noRot="1" noChangeAspect="1" noMove="1" noResize="1" noEditPoints="1" noAdjustHandles="1" noChangeArrowheads="1" noChangeShapeType="1" noTextEdit="1"/>
                </p:cNvSpPr>
                <p:nvPr/>
              </p:nvSpPr>
              <p:spPr>
                <a:xfrm>
                  <a:off x="6045266" y="1787839"/>
                  <a:ext cx="1796261" cy="797719"/>
                </a:xfrm>
                <a:prstGeom prst="rect">
                  <a:avLst/>
                </a:prstGeom>
                <a:blipFill>
                  <a:blip r:embed="rId13"/>
                  <a:stretch>
                    <a:fillRect/>
                  </a:stretch>
                </a:blipFill>
              </p:spPr>
              <p:txBody>
                <a:bodyPr/>
                <a:lstStyle/>
                <a:p>
                  <a:r>
                    <a:rPr lang="en-GB">
                      <a:noFill/>
                    </a:rPr>
                    <a:t> </a:t>
                  </a:r>
                </a:p>
              </p:txBody>
            </p:sp>
          </mc:Fallback>
        </mc:AlternateContent>
        <p:sp>
          <p:nvSpPr>
            <p:cNvPr id="3" name="Freccia a destra 2">
              <a:extLst>
                <a:ext uri="{FF2B5EF4-FFF2-40B4-BE49-F238E27FC236}">
                  <a16:creationId xmlns:a16="http://schemas.microsoft.com/office/drawing/2014/main" id="{E2CD4BAE-1DFB-4AB8-975F-C0E6FC56EEF1}"/>
                </a:ext>
              </a:extLst>
            </p:cNvPr>
            <p:cNvSpPr/>
            <p:nvPr/>
          </p:nvSpPr>
          <p:spPr>
            <a:xfrm>
              <a:off x="2506282" y="3137632"/>
              <a:ext cx="825082" cy="19125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49D1153F-8B07-42E8-8969-B8717A4568D0}"/>
                    </a:ext>
                  </a:extLst>
                </p:cNvPr>
                <p:cNvSpPr txBox="1"/>
                <p:nvPr/>
              </p:nvSpPr>
              <p:spPr>
                <a:xfrm>
                  <a:off x="3543605" y="2627281"/>
                  <a:ext cx="1738040" cy="10390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sz="1400" i="1" smtClean="0">
                                <a:latin typeface="Cambria Math" panose="02040503050406030204" pitchFamily="18" charset="0"/>
                              </a:rPr>
                            </m:ctrlPr>
                          </m:dPr>
                          <m:e>
                            <m:eqArr>
                              <m:eqArrPr>
                                <m:ctrlPr>
                                  <a:rPr lang="en-GB" sz="1400" i="1" smtClean="0">
                                    <a:latin typeface="Cambria Math" panose="02040503050406030204" pitchFamily="18" charset="0"/>
                                  </a:rPr>
                                </m:ctrlPr>
                              </m:eqArrPr>
                              <m:e>
                                <m:r>
                                  <a:rPr lang="it-IT" sz="1400" i="1" noProof="1" dirty="0">
                                    <a:latin typeface="Cambria Math" panose="02040503050406030204" pitchFamily="18" charset="0"/>
                                  </a:rPr>
                                  <m:t>𝑅</m:t>
                                </m:r>
                                <m:d>
                                  <m:dPr>
                                    <m:ctrlPr>
                                      <a:rPr lang="it-IT" sz="1400" i="1" noProof="1" dirty="0">
                                        <a:latin typeface="Cambria Math" panose="02040503050406030204" pitchFamily="18" charset="0"/>
                                      </a:rPr>
                                    </m:ctrlPr>
                                  </m:dPr>
                                  <m:e>
                                    <m:r>
                                      <a:rPr lang="it-IT" sz="1400" i="1" noProof="1" dirty="0">
                                        <a:latin typeface="Cambria Math" panose="02040503050406030204" pitchFamily="18" charset="0"/>
                                      </a:rPr>
                                      <m:t>𝑡</m:t>
                                    </m:r>
                                  </m:e>
                                </m:d>
                                <m:r>
                                  <a:rPr lang="it-IT" sz="1400" i="1" noProof="1" dirty="0">
                                    <a:latin typeface="Cambria Math" panose="02040503050406030204" pitchFamily="18" charset="0"/>
                                  </a:rPr>
                                  <m:t>=</m:t>
                                </m:r>
                                <m:r>
                                  <a:rPr lang="it-IT" sz="1400" i="1" noProof="1" dirty="0">
                                    <a:latin typeface="Cambria Math" panose="02040503050406030204" pitchFamily="18" charset="0"/>
                                  </a:rPr>
                                  <m:t>𝑟</m:t>
                                </m:r>
                                <m:nary>
                                  <m:naryPr>
                                    <m:ctrlPr>
                                      <a:rPr lang="en-US" sz="1400" i="1" noProof="1" dirty="0">
                                        <a:latin typeface="Cambria Math" panose="02040503050406030204" pitchFamily="18" charset="0"/>
                                      </a:rPr>
                                    </m:ctrlPr>
                                  </m:naryPr>
                                  <m:sub>
                                    <m:r>
                                      <a:rPr lang="it-IT" sz="1400" i="1" noProof="1" dirty="0">
                                        <a:latin typeface="Cambria Math" panose="02040503050406030204" pitchFamily="18" charset="0"/>
                                      </a:rPr>
                                      <m:t>0</m:t>
                                    </m:r>
                                  </m:sub>
                                  <m:sup>
                                    <m:r>
                                      <a:rPr lang="it-IT" sz="1400" i="1" noProof="1" dirty="0">
                                        <a:latin typeface="Cambria Math" panose="02040503050406030204" pitchFamily="18" charset="0"/>
                                      </a:rPr>
                                      <m:t>𝑡</m:t>
                                    </m:r>
                                  </m:sup>
                                  <m:e>
                                    <m:r>
                                      <a:rPr lang="it-IT" sz="1400" i="1" noProof="1" dirty="0">
                                        <a:latin typeface="Cambria Math" panose="02040503050406030204" pitchFamily="18" charset="0"/>
                                      </a:rPr>
                                      <m:t>𝐼</m:t>
                                    </m:r>
                                    <m:d>
                                      <m:dPr>
                                        <m:ctrlPr>
                                          <a:rPr lang="it-IT" sz="1400" i="1" noProof="1" dirty="0">
                                            <a:latin typeface="Cambria Math" panose="02040503050406030204" pitchFamily="18" charset="0"/>
                                          </a:rPr>
                                        </m:ctrlPr>
                                      </m:dPr>
                                      <m:e>
                                        <m:sSup>
                                          <m:sSupPr>
                                            <m:ctrlPr>
                                              <a:rPr lang="it-IT" sz="1400" i="1" noProof="1" dirty="0">
                                                <a:latin typeface="Cambria Math" panose="02040503050406030204" pitchFamily="18" charset="0"/>
                                              </a:rPr>
                                            </m:ctrlPr>
                                          </m:sSupPr>
                                          <m:e>
                                            <m:r>
                                              <a:rPr lang="it-IT" sz="1400" i="1" noProof="1" dirty="0">
                                                <a:latin typeface="Cambria Math" panose="02040503050406030204" pitchFamily="18" charset="0"/>
                                              </a:rPr>
                                              <m:t>𝑡</m:t>
                                            </m:r>
                                          </m:e>
                                          <m:sup>
                                            <m:r>
                                              <a:rPr lang="it-IT" sz="1400" i="1" noProof="1" dirty="0">
                                                <a:latin typeface="Cambria Math" panose="02040503050406030204" pitchFamily="18" charset="0"/>
                                              </a:rPr>
                                              <m:t>′</m:t>
                                            </m:r>
                                          </m:sup>
                                        </m:sSup>
                                      </m:e>
                                    </m:d>
                                    <m:r>
                                      <a:rPr lang="it-IT" sz="1400" i="1" noProof="1" dirty="0">
                                        <a:latin typeface="Cambria Math" panose="02040503050406030204" pitchFamily="18" charset="0"/>
                                      </a:rPr>
                                      <m:t>𝑑𝑡</m:t>
                                    </m:r>
                                    <m:r>
                                      <a:rPr lang="it-IT" sz="1400" i="1" noProof="1" dirty="0">
                                        <a:latin typeface="Cambria Math" panose="02040503050406030204" pitchFamily="18" charset="0"/>
                                      </a:rPr>
                                      <m:t>′</m:t>
                                    </m:r>
                                  </m:e>
                                </m:nary>
                                <m:r>
                                  <m:rPr>
                                    <m:nor/>
                                  </m:rPr>
                                  <a:rPr lang="en-US" sz="1400" noProof="1"/>
                                  <m:t> </m:t>
                                </m:r>
                              </m:e>
                              <m:e>
                                <m:r>
                                  <a:rPr lang="it-IT" sz="1400" i="1" noProof="1" dirty="0">
                                    <a:latin typeface="Cambria Math" panose="02040503050406030204" pitchFamily="18" charset="0"/>
                                  </a:rPr>
                                  <m:t>𝐷</m:t>
                                </m:r>
                                <m:d>
                                  <m:dPr>
                                    <m:ctrlPr>
                                      <a:rPr lang="it-IT" sz="1400" i="1" noProof="1" dirty="0">
                                        <a:latin typeface="Cambria Math" panose="02040503050406030204" pitchFamily="18" charset="0"/>
                                      </a:rPr>
                                    </m:ctrlPr>
                                  </m:dPr>
                                  <m:e>
                                    <m:r>
                                      <a:rPr lang="it-IT" sz="1400" i="1" noProof="1" dirty="0">
                                        <a:latin typeface="Cambria Math" panose="02040503050406030204" pitchFamily="18" charset="0"/>
                                      </a:rPr>
                                      <m:t>𝑡</m:t>
                                    </m:r>
                                  </m:e>
                                </m:d>
                                <m:r>
                                  <a:rPr lang="it-IT" sz="1400" i="1" noProof="1" dirty="0">
                                    <a:latin typeface="Cambria Math" panose="02040503050406030204" pitchFamily="18" charset="0"/>
                                  </a:rPr>
                                  <m:t>=</m:t>
                                </m:r>
                                <m:r>
                                  <a:rPr lang="en-US" sz="1400" i="1" noProof="1" dirty="0">
                                    <a:latin typeface="Cambria Math" panose="02040503050406030204" pitchFamily="18" charset="0"/>
                                    <a:ea typeface="Cambria Math" panose="02040503050406030204" pitchFamily="18" charset="0"/>
                                  </a:rPr>
                                  <m:t>𝜇</m:t>
                                </m:r>
                                <m:nary>
                                  <m:naryPr>
                                    <m:ctrlPr>
                                      <a:rPr lang="en-US" sz="1400" i="1" noProof="1" dirty="0">
                                        <a:latin typeface="Cambria Math" panose="02040503050406030204" pitchFamily="18" charset="0"/>
                                      </a:rPr>
                                    </m:ctrlPr>
                                  </m:naryPr>
                                  <m:sub>
                                    <m:r>
                                      <a:rPr lang="it-IT" sz="1400" i="1" noProof="1" dirty="0">
                                        <a:latin typeface="Cambria Math" panose="02040503050406030204" pitchFamily="18" charset="0"/>
                                      </a:rPr>
                                      <m:t>0</m:t>
                                    </m:r>
                                  </m:sub>
                                  <m:sup>
                                    <m:r>
                                      <a:rPr lang="it-IT" sz="1400" i="1" noProof="1" dirty="0">
                                        <a:latin typeface="Cambria Math" panose="02040503050406030204" pitchFamily="18" charset="0"/>
                                      </a:rPr>
                                      <m:t>𝑡</m:t>
                                    </m:r>
                                  </m:sup>
                                  <m:e>
                                    <m:r>
                                      <a:rPr lang="it-IT" sz="1400" i="1" noProof="1" dirty="0">
                                        <a:latin typeface="Cambria Math" panose="02040503050406030204" pitchFamily="18" charset="0"/>
                                      </a:rPr>
                                      <m:t>𝐼</m:t>
                                    </m:r>
                                    <m:d>
                                      <m:dPr>
                                        <m:ctrlPr>
                                          <a:rPr lang="it-IT" sz="1400" i="1" noProof="1" dirty="0">
                                            <a:latin typeface="Cambria Math" panose="02040503050406030204" pitchFamily="18" charset="0"/>
                                          </a:rPr>
                                        </m:ctrlPr>
                                      </m:dPr>
                                      <m:e>
                                        <m:sSup>
                                          <m:sSupPr>
                                            <m:ctrlPr>
                                              <a:rPr lang="it-IT" sz="1400" i="1" noProof="1" dirty="0">
                                                <a:latin typeface="Cambria Math" panose="02040503050406030204" pitchFamily="18" charset="0"/>
                                              </a:rPr>
                                            </m:ctrlPr>
                                          </m:sSupPr>
                                          <m:e>
                                            <m:r>
                                              <a:rPr lang="it-IT" sz="1400" i="1" noProof="1" dirty="0">
                                                <a:latin typeface="Cambria Math" panose="02040503050406030204" pitchFamily="18" charset="0"/>
                                              </a:rPr>
                                              <m:t>𝑡</m:t>
                                            </m:r>
                                          </m:e>
                                          <m:sup>
                                            <m:r>
                                              <a:rPr lang="it-IT" sz="1400" i="1" noProof="1" dirty="0">
                                                <a:latin typeface="Cambria Math" panose="02040503050406030204" pitchFamily="18" charset="0"/>
                                              </a:rPr>
                                              <m:t>′</m:t>
                                            </m:r>
                                          </m:sup>
                                        </m:sSup>
                                      </m:e>
                                    </m:d>
                                    <m:r>
                                      <a:rPr lang="it-IT" sz="1400" i="1" noProof="1" dirty="0">
                                        <a:latin typeface="Cambria Math" panose="02040503050406030204" pitchFamily="18" charset="0"/>
                                      </a:rPr>
                                      <m:t>𝑑𝑡</m:t>
                                    </m:r>
                                    <m:r>
                                      <a:rPr lang="it-IT" sz="1400" i="1" noProof="1" dirty="0">
                                        <a:latin typeface="Cambria Math" panose="02040503050406030204" pitchFamily="18" charset="0"/>
                                      </a:rPr>
                                      <m:t>′</m:t>
                                    </m:r>
                                  </m:e>
                                </m:nary>
                                <m:r>
                                  <m:rPr>
                                    <m:nor/>
                                  </m:rPr>
                                  <a:rPr lang="en-US" sz="1400" noProof="1"/>
                                  <m:t> </m:t>
                                </m:r>
                              </m:e>
                            </m:eqArr>
                          </m:e>
                        </m:d>
                      </m:oMath>
                    </m:oMathPara>
                  </a14:m>
                  <a:endParaRPr lang="en-GB" sz="1400" dirty="0"/>
                </a:p>
              </p:txBody>
            </p:sp>
          </mc:Choice>
          <mc:Fallback xmlns="">
            <p:sp>
              <p:nvSpPr>
                <p:cNvPr id="8" name="CasellaDiTesto 7">
                  <a:extLst>
                    <a:ext uri="{FF2B5EF4-FFF2-40B4-BE49-F238E27FC236}">
                      <a16:creationId xmlns:a16="http://schemas.microsoft.com/office/drawing/2014/main" id="{49D1153F-8B07-42E8-8969-B8717A4568D0}"/>
                    </a:ext>
                  </a:extLst>
                </p:cNvPr>
                <p:cNvSpPr txBox="1">
                  <a:spLocks noRot="1" noChangeAspect="1" noMove="1" noResize="1" noEditPoints="1" noAdjustHandles="1" noChangeArrowheads="1" noChangeShapeType="1" noTextEdit="1"/>
                </p:cNvSpPr>
                <p:nvPr/>
              </p:nvSpPr>
              <p:spPr>
                <a:xfrm>
                  <a:off x="3543605" y="2627281"/>
                  <a:ext cx="1738040" cy="1039067"/>
                </a:xfrm>
                <a:prstGeom prst="rect">
                  <a:avLst/>
                </a:prstGeom>
                <a:blipFill>
                  <a:blip r:embed="rId14"/>
                  <a:stretch>
                    <a:fillRect b="-588"/>
                  </a:stretch>
                </a:blipFill>
              </p:spPr>
              <p:txBody>
                <a:bodyPr/>
                <a:lstStyle/>
                <a:p>
                  <a:r>
                    <a:rPr lang="en-GB">
                      <a:noFill/>
                    </a:rPr>
                    <a:t> </a:t>
                  </a:r>
                </a:p>
              </p:txBody>
            </p:sp>
          </mc:Fallback>
        </mc:AlternateContent>
        <p:sp>
          <p:nvSpPr>
            <p:cNvPr id="11" name="Freccia a destra 10">
              <a:extLst>
                <a:ext uri="{FF2B5EF4-FFF2-40B4-BE49-F238E27FC236}">
                  <a16:creationId xmlns:a16="http://schemas.microsoft.com/office/drawing/2014/main" id="{CDA41CAE-8040-4E45-9F89-39ED10855861}"/>
                </a:ext>
              </a:extLst>
            </p:cNvPr>
            <p:cNvSpPr/>
            <p:nvPr/>
          </p:nvSpPr>
          <p:spPr>
            <a:xfrm>
              <a:off x="5006847" y="2119048"/>
              <a:ext cx="825082" cy="19125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26" name="Freccia a destra 25">
            <a:extLst>
              <a:ext uri="{FF2B5EF4-FFF2-40B4-BE49-F238E27FC236}">
                <a16:creationId xmlns:a16="http://schemas.microsoft.com/office/drawing/2014/main" id="{FD4B6887-2B81-41CB-A99D-0D9372E07BD8}"/>
              </a:ext>
            </a:extLst>
          </p:cNvPr>
          <p:cNvSpPr/>
          <p:nvPr/>
        </p:nvSpPr>
        <p:spPr>
          <a:xfrm>
            <a:off x="5006847" y="1012128"/>
            <a:ext cx="825082" cy="19125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Freccia a destra 26">
            <a:extLst>
              <a:ext uri="{FF2B5EF4-FFF2-40B4-BE49-F238E27FC236}">
                <a16:creationId xmlns:a16="http://schemas.microsoft.com/office/drawing/2014/main" id="{610FD367-3E82-4F09-AF2B-CC15D44F7A52}"/>
              </a:ext>
            </a:extLst>
          </p:cNvPr>
          <p:cNvSpPr/>
          <p:nvPr/>
        </p:nvSpPr>
        <p:spPr>
          <a:xfrm>
            <a:off x="7536907" y="1010602"/>
            <a:ext cx="825082" cy="19125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316095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uppo 30">
            <a:extLst>
              <a:ext uri="{FF2B5EF4-FFF2-40B4-BE49-F238E27FC236}">
                <a16:creationId xmlns:a16="http://schemas.microsoft.com/office/drawing/2014/main" id="{471570C1-BE75-493F-8A5D-F06A756DF2D7}"/>
              </a:ext>
            </a:extLst>
          </p:cNvPr>
          <p:cNvGrpSpPr/>
          <p:nvPr/>
        </p:nvGrpSpPr>
        <p:grpSpPr>
          <a:xfrm>
            <a:off x="807813" y="1096431"/>
            <a:ext cx="6963405" cy="447302"/>
            <a:chOff x="558674" y="330208"/>
            <a:chExt cx="6963405" cy="447302"/>
          </a:xfrm>
        </p:grpSpPr>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42BE3701-1ACE-45C5-AFAF-14E629927A99}"/>
                    </a:ext>
                  </a:extLst>
                </p:cNvPr>
                <p:cNvSpPr txBox="1"/>
                <p:nvPr/>
              </p:nvSpPr>
              <p:spPr>
                <a:xfrm>
                  <a:off x="558674" y="367388"/>
                  <a:ext cx="1643527" cy="4076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400" i="1" noProof="1" dirty="0" smtClean="0">
                                <a:latin typeface="Cambria Math" panose="02040503050406030204" pitchFamily="18" charset="0"/>
                              </a:rPr>
                            </m:ctrlPr>
                          </m:accPr>
                          <m:e>
                            <m:r>
                              <a:rPr lang="en-US" sz="1400" i="1" noProof="1" dirty="0" smtClean="0">
                                <a:latin typeface="Cambria Math" panose="02040503050406030204" pitchFamily="18" charset="0"/>
                              </a:rPr>
                              <m:t>𝐼</m:t>
                            </m:r>
                          </m:e>
                        </m:acc>
                        <m:r>
                          <a:rPr lang="en-US" sz="1400" i="1" noProof="1" dirty="0" smtClean="0">
                            <a:latin typeface="Cambria Math" panose="02040503050406030204" pitchFamily="18" charset="0"/>
                          </a:rPr>
                          <m:t>= </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r>
                              <a:rPr lang="en-US" sz="1400" i="1" noProof="1" dirty="0" smtClean="0">
                                <a:latin typeface="Cambria Math" panose="02040503050406030204" pitchFamily="18" charset="0"/>
                              </a:rPr>
                              <m:t>𝑁</m:t>
                            </m:r>
                          </m:den>
                        </m:f>
                        <m:r>
                          <a:rPr lang="en-US" sz="1400" i="1" noProof="1" dirty="0" smtClean="0">
                            <a:latin typeface="Cambria Math" panose="02040503050406030204" pitchFamily="18" charset="0"/>
                          </a:rPr>
                          <m:t>𝑆𝐼</m:t>
                        </m:r>
                        <m:r>
                          <a:rPr lang="en-US" sz="1400" i="1" noProof="1" dirty="0" smtClean="0">
                            <a:latin typeface="Cambria Math" panose="02040503050406030204" pitchFamily="18" charset="0"/>
                          </a:rPr>
                          <m:t> −</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𝑟</m:t>
                            </m:r>
                            <m:r>
                              <a:rPr lang="en-US" sz="1400" i="1" noProof="1" dirty="0" smtClean="0">
                                <a:latin typeface="Cambria Math" panose="02040503050406030204" pitchFamily="18" charset="0"/>
                              </a:rPr>
                              <m:t>+ </m:t>
                            </m:r>
                            <m:r>
                              <a:rPr lang="en-US" sz="1400" i="1" noProof="1" dirty="0" smtClean="0">
                                <a:latin typeface="Cambria Math" panose="02040503050406030204" pitchFamily="18" charset="0"/>
                                <a:ea typeface="Cambria Math" panose="02040503050406030204" pitchFamily="18" charset="0"/>
                              </a:rPr>
                              <m:t>𝜇</m:t>
                            </m:r>
                          </m:e>
                        </m:d>
                        <m:r>
                          <a:rPr lang="en-US" sz="1400" i="1" noProof="1" dirty="0" smtClean="0">
                            <a:latin typeface="Cambria Math" panose="02040503050406030204" pitchFamily="18" charset="0"/>
                            <a:ea typeface="Cambria Math" panose="02040503050406030204" pitchFamily="18" charset="0"/>
                          </a:rPr>
                          <m:t>𝐼</m:t>
                        </m:r>
                      </m:oMath>
                    </m:oMathPara>
                  </a14:m>
                  <a:endParaRPr lang="en-US" sz="1600" noProof="1"/>
                </a:p>
              </p:txBody>
            </p:sp>
          </mc:Choice>
          <mc:Fallback xmlns="">
            <p:sp>
              <p:nvSpPr>
                <p:cNvPr id="5" name="CasellaDiTesto 4">
                  <a:extLst>
                    <a:ext uri="{FF2B5EF4-FFF2-40B4-BE49-F238E27FC236}">
                      <a16:creationId xmlns:a16="http://schemas.microsoft.com/office/drawing/2014/main" id="{42BE3701-1ACE-45C5-AFAF-14E629927A99}"/>
                    </a:ext>
                  </a:extLst>
                </p:cNvPr>
                <p:cNvSpPr txBox="1">
                  <a:spLocks noRot="1" noChangeAspect="1" noMove="1" noResize="1" noEditPoints="1" noAdjustHandles="1" noChangeArrowheads="1" noChangeShapeType="1" noTextEdit="1"/>
                </p:cNvSpPr>
                <p:nvPr/>
              </p:nvSpPr>
              <p:spPr>
                <a:xfrm>
                  <a:off x="558674" y="367388"/>
                  <a:ext cx="1643527" cy="407676"/>
                </a:xfrm>
                <a:prstGeom prst="rect">
                  <a:avLst/>
                </a:prstGeom>
                <a:blipFill>
                  <a:blip r:embed="rId2"/>
                  <a:stretch>
                    <a:fillRect l="-1859" t="-2985" r="-1859" b="-13433"/>
                  </a:stretch>
                </a:blipFill>
              </p:spPr>
              <p:txBody>
                <a:bodyPr/>
                <a:lstStyle/>
                <a:p>
                  <a:r>
                    <a:rPr lang="en-GB">
                      <a:noFill/>
                    </a:rPr>
                    <a:t> </a:t>
                  </a:r>
                </a:p>
              </p:txBody>
            </p:sp>
          </mc:Fallback>
        </mc:AlternateContent>
        <p:sp>
          <p:nvSpPr>
            <p:cNvPr id="7" name="Freccia a destra 6">
              <a:extLst>
                <a:ext uri="{FF2B5EF4-FFF2-40B4-BE49-F238E27FC236}">
                  <a16:creationId xmlns:a16="http://schemas.microsoft.com/office/drawing/2014/main" id="{8A48588D-7698-4C17-A367-A72F1EA7FBF9}"/>
                </a:ext>
              </a:extLst>
            </p:cNvPr>
            <p:cNvSpPr/>
            <p:nvPr/>
          </p:nvSpPr>
          <p:spPr>
            <a:xfrm>
              <a:off x="2744278" y="502057"/>
              <a:ext cx="825082" cy="19125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p>
          </p:txBody>
        </p:sp>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7F1F4F34-DF4A-4292-B2EF-78F6A1B8CE26}"/>
                    </a:ext>
                  </a:extLst>
                </p:cNvPr>
                <p:cNvSpPr txBox="1"/>
                <p:nvPr/>
              </p:nvSpPr>
              <p:spPr>
                <a:xfrm>
                  <a:off x="3907564" y="330208"/>
                  <a:ext cx="3614515" cy="4473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400" i="1" noProof="1" dirty="0" smtClean="0">
                                <a:latin typeface="Cambria Math" panose="02040503050406030204" pitchFamily="18" charset="0"/>
                              </a:rPr>
                            </m:ctrlPr>
                          </m:accPr>
                          <m:e>
                            <m:r>
                              <a:rPr lang="en-US" sz="1400" i="1" noProof="1" dirty="0" smtClean="0">
                                <a:latin typeface="Cambria Math" panose="02040503050406030204" pitchFamily="18" charset="0"/>
                              </a:rPr>
                              <m:t>𝐼</m:t>
                            </m:r>
                          </m:e>
                        </m:acc>
                        <m:r>
                          <a:rPr lang="en-US" sz="1400" i="1" noProof="1" dirty="0" smtClean="0">
                            <a:latin typeface="Cambria Math" panose="02040503050406030204" pitchFamily="18" charset="0"/>
                          </a:rPr>
                          <m:t>= </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den>
                        </m:f>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sSup>
                          <m:sSupPr>
                            <m:ctrlPr>
                              <a:rPr lang="en-US" sz="1400" i="1" noProof="1" dirty="0" smtClean="0">
                                <a:latin typeface="Cambria Math" panose="02040503050406030204" pitchFamily="18" charset="0"/>
                              </a:rPr>
                            </m:ctrlPr>
                          </m:sSupPr>
                          <m:e>
                            <m:r>
                              <a:rPr lang="en-US" sz="1400" i="1" noProof="1" dirty="0" smtClean="0">
                                <a:latin typeface="Cambria Math" panose="02040503050406030204" pitchFamily="18" charset="0"/>
                              </a:rPr>
                              <m:t>𝑒</m:t>
                            </m:r>
                          </m:e>
                          <m:sup>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sup>
                        </m:sSup>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𝐼</m:t>
                        </m:r>
                        <m:r>
                          <a:rPr lang="en-US" sz="1400" i="1" noProof="1" dirty="0" smtClean="0">
                            <a:latin typeface="Cambria Math" panose="02040503050406030204" pitchFamily="18" charset="0"/>
                          </a:rPr>
                          <m:t> −</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𝑟</m:t>
                            </m:r>
                            <m:r>
                              <a:rPr lang="en-US" sz="1400" i="1" noProof="1" dirty="0" smtClean="0">
                                <a:latin typeface="Cambria Math" panose="02040503050406030204" pitchFamily="18" charset="0"/>
                              </a:rPr>
                              <m:t>+ </m:t>
                            </m:r>
                            <m:r>
                              <a:rPr lang="en-US" sz="1400" i="1" noProof="1" dirty="0" smtClean="0">
                                <a:latin typeface="Cambria Math" panose="02040503050406030204" pitchFamily="18" charset="0"/>
                                <a:ea typeface="Cambria Math" panose="02040503050406030204" pitchFamily="18" charset="0"/>
                              </a:rPr>
                              <m:t>𝜇</m:t>
                            </m:r>
                          </m:e>
                        </m:d>
                        <m:r>
                          <a:rPr lang="en-US" sz="1400" i="1" noProof="1" dirty="0" smtClean="0">
                            <a:latin typeface="Cambria Math" panose="02040503050406030204" pitchFamily="18" charset="0"/>
                            <a:ea typeface="Cambria Math" panose="02040503050406030204" pitchFamily="18" charset="0"/>
                          </a:rPr>
                          <m:t>𝐼</m:t>
                        </m:r>
                      </m:oMath>
                    </m:oMathPara>
                  </a14:m>
                  <a:endParaRPr lang="en-US" sz="1600" noProof="1"/>
                </a:p>
              </p:txBody>
            </p:sp>
          </mc:Choice>
          <mc:Fallback xmlns="">
            <p:sp>
              <p:nvSpPr>
                <p:cNvPr id="9" name="CasellaDiTesto 8">
                  <a:extLst>
                    <a:ext uri="{FF2B5EF4-FFF2-40B4-BE49-F238E27FC236}">
                      <a16:creationId xmlns:a16="http://schemas.microsoft.com/office/drawing/2014/main" id="{7F1F4F34-DF4A-4292-B2EF-78F6A1B8CE26}"/>
                    </a:ext>
                  </a:extLst>
                </p:cNvPr>
                <p:cNvSpPr txBox="1">
                  <a:spLocks noRot="1" noChangeAspect="1" noMove="1" noResize="1" noEditPoints="1" noAdjustHandles="1" noChangeArrowheads="1" noChangeShapeType="1" noTextEdit="1"/>
                </p:cNvSpPr>
                <p:nvPr/>
              </p:nvSpPr>
              <p:spPr>
                <a:xfrm>
                  <a:off x="3907564" y="330208"/>
                  <a:ext cx="3614515" cy="447302"/>
                </a:xfrm>
                <a:prstGeom prst="rect">
                  <a:avLst/>
                </a:prstGeom>
                <a:blipFill>
                  <a:blip r:embed="rId3"/>
                  <a:stretch>
                    <a:fillRect t="-2740" b="-16438"/>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22" name="CasellaDiTesto 21">
                <a:extLst>
                  <a:ext uri="{FF2B5EF4-FFF2-40B4-BE49-F238E27FC236}">
                    <a16:creationId xmlns:a16="http://schemas.microsoft.com/office/drawing/2014/main" id="{7E4D86B5-344D-46CD-93A0-9349A58F2C50}"/>
                  </a:ext>
                </a:extLst>
              </p:cNvPr>
              <p:cNvSpPr txBox="1"/>
              <p:nvPr/>
            </p:nvSpPr>
            <p:spPr>
              <a:xfrm>
                <a:off x="807813" y="1739618"/>
                <a:ext cx="8481681" cy="5260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noProof="1" dirty="0" smtClean="0">
                          <a:latin typeface="Cambria Math" panose="02040503050406030204" pitchFamily="18" charset="0"/>
                        </a:rPr>
                        <m:t>𝑙𝑜𝑔</m:t>
                      </m:r>
                      <m:d>
                        <m:dPr>
                          <m:ctrlPr>
                            <a:rPr lang="en-US" sz="1400" i="1" noProof="1" dirty="0" smtClean="0">
                              <a:latin typeface="Cambria Math" panose="02040503050406030204" pitchFamily="18" charset="0"/>
                            </a:rPr>
                          </m:ctrlPr>
                        </m:dPr>
                        <m:e>
                          <m:f>
                            <m:fPr>
                              <m:ctrlPr>
                                <a:rPr lang="en-US" sz="1400" i="1" noProof="1" dirty="0" smtClean="0">
                                  <a:latin typeface="Cambria Math" panose="02040503050406030204" pitchFamily="18" charset="0"/>
                                </a:rPr>
                              </m:ctrlPr>
                            </m:fPr>
                            <m:num>
                              <m:r>
                                <a:rPr lang="en-US" sz="1400" b="0" i="1" noProof="1" dirty="0" smtClean="0">
                                  <a:latin typeface="Cambria Math" panose="02040503050406030204" pitchFamily="18" charset="0"/>
                                </a:rPr>
                                <m:t>𝐼</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𝑡</m:t>
                              </m:r>
                              <m:r>
                                <a:rPr lang="it-IT" sz="1400" b="0" i="1" noProof="1" dirty="0" smtClean="0">
                                  <a:latin typeface="Cambria Math" panose="02040503050406030204" pitchFamily="18" charset="0"/>
                                </a:rPr>
                                <m:t>)</m:t>
                              </m:r>
                            </m:num>
                            <m:den>
                              <m:sSub>
                                <m:sSubPr>
                                  <m:ctrlPr>
                                    <a:rPr lang="en-US" sz="1400" i="1" noProof="1" dirty="0" smtClean="0">
                                      <a:latin typeface="Cambria Math" panose="02040503050406030204" pitchFamily="18" charset="0"/>
                                    </a:rPr>
                                  </m:ctrlPr>
                                </m:sSubPr>
                                <m:e>
                                  <m:r>
                                    <a:rPr lang="en-US" sz="1400" b="0" i="1" noProof="1" dirty="0" smtClean="0">
                                      <a:latin typeface="Cambria Math" panose="02040503050406030204" pitchFamily="18" charset="0"/>
                                    </a:rPr>
                                    <m:t>𝐼</m:t>
                                  </m:r>
                                </m:e>
                                <m:sub>
                                  <m:r>
                                    <a:rPr lang="en-US" sz="1400" b="0" i="1" noProof="1" dirty="0" smtClean="0">
                                      <a:latin typeface="Cambria Math" panose="02040503050406030204" pitchFamily="18" charset="0"/>
                                    </a:rPr>
                                    <m:t>0</m:t>
                                  </m:r>
                                </m:sub>
                              </m:sSub>
                            </m:den>
                          </m:f>
                        </m:e>
                      </m:d>
                      <m:r>
                        <a:rPr lang="en-US" sz="1400" b="0" i="0" noProof="1" dirty="0" smtClean="0">
                          <a:latin typeface="Cambria Math" panose="02040503050406030204" pitchFamily="18" charset="0"/>
                        </a:rPr>
                        <m:t>=</m:t>
                      </m:r>
                      <m:nary>
                        <m:naryPr>
                          <m:ctrlPr>
                            <a:rPr lang="en-US" sz="1400" i="1" noProof="1" dirty="0" smtClean="0">
                              <a:latin typeface="Cambria Math" panose="02040503050406030204" pitchFamily="18" charset="0"/>
                            </a:rPr>
                          </m:ctrlPr>
                        </m:naryPr>
                        <m:sub>
                          <m:sSub>
                            <m:sSubPr>
                              <m:ctrlPr>
                                <a:rPr lang="en-US" sz="1400" i="1" noProof="1" dirty="0" smtClean="0">
                                  <a:latin typeface="Cambria Math" panose="02040503050406030204" pitchFamily="18" charset="0"/>
                                </a:rPr>
                              </m:ctrlPr>
                            </m:sSubPr>
                            <m:e>
                              <m:r>
                                <a:rPr lang="en-US" sz="1400" i="1" noProof="1" dirty="0" smtClean="0">
                                  <a:latin typeface="Cambria Math" panose="02040503050406030204" pitchFamily="18" charset="0"/>
                                </a:rPr>
                                <m:t>𝐼</m:t>
                              </m:r>
                            </m:e>
                            <m:sub>
                              <m:r>
                                <a:rPr lang="en-US" sz="1400" i="1" noProof="1" dirty="0" smtClean="0">
                                  <a:latin typeface="Cambria Math" panose="02040503050406030204" pitchFamily="18" charset="0"/>
                                </a:rPr>
                                <m:t>0</m:t>
                              </m:r>
                            </m:sub>
                          </m:sSub>
                        </m:sub>
                        <m:sup>
                          <m:r>
                            <a:rPr lang="en-US" sz="1400" b="0" i="1" noProof="1" dirty="0" smtClean="0">
                              <a:latin typeface="Cambria Math" panose="02040503050406030204" pitchFamily="18" charset="0"/>
                            </a:rPr>
                            <m:t>𝐼</m:t>
                          </m:r>
                          <m:d>
                            <m:dPr>
                              <m:ctrlPr>
                                <a:rPr lang="en-US" sz="1400" b="0" i="1" noProof="1" dirty="0" smtClean="0">
                                  <a:latin typeface="Cambria Math" panose="02040503050406030204" pitchFamily="18" charset="0"/>
                                </a:rPr>
                              </m:ctrlPr>
                            </m:dPr>
                            <m:e>
                              <m:r>
                                <a:rPr lang="en-US" sz="1400" b="0" i="1" noProof="1" dirty="0" smtClean="0">
                                  <a:latin typeface="Cambria Math" panose="02040503050406030204" pitchFamily="18" charset="0"/>
                                </a:rPr>
                                <m:t>𝑡</m:t>
                              </m:r>
                            </m:e>
                          </m:d>
                        </m:sup>
                        <m:e>
                          <m:f>
                            <m:fPr>
                              <m:ctrlPr>
                                <a:rPr lang="en-US" sz="1400" b="0" i="1" noProof="1" dirty="0" smtClean="0">
                                  <a:latin typeface="Cambria Math" panose="02040503050406030204" pitchFamily="18" charset="0"/>
                                </a:rPr>
                              </m:ctrlPr>
                            </m:fPr>
                            <m:num>
                              <m:r>
                                <a:rPr lang="en-US" sz="1400" b="0" i="1" noProof="1" dirty="0" smtClean="0">
                                  <a:latin typeface="Cambria Math" panose="02040503050406030204" pitchFamily="18" charset="0"/>
                                </a:rPr>
                                <m:t>𝑑</m:t>
                              </m:r>
                              <m:sSup>
                                <m:sSupPr>
                                  <m:ctrlPr>
                                    <a:rPr lang="en-US" sz="1400" b="0" i="1" noProof="1" dirty="0" smtClean="0">
                                      <a:latin typeface="Cambria Math" panose="02040503050406030204" pitchFamily="18" charset="0"/>
                                    </a:rPr>
                                  </m:ctrlPr>
                                </m:sSupPr>
                                <m:e>
                                  <m:r>
                                    <a:rPr lang="en-US" sz="1400" b="0" i="1" noProof="1" dirty="0" smtClean="0">
                                      <a:latin typeface="Cambria Math" panose="02040503050406030204" pitchFamily="18" charset="0"/>
                                    </a:rPr>
                                    <m:t>𝐼</m:t>
                                  </m:r>
                                </m:e>
                                <m:sup>
                                  <m:r>
                                    <a:rPr lang="en-US" sz="1400" b="0" i="1" noProof="1" dirty="0" smtClean="0">
                                      <a:latin typeface="Cambria Math" panose="02040503050406030204" pitchFamily="18" charset="0"/>
                                    </a:rPr>
                                    <m:t>′</m:t>
                                  </m:r>
                                </m:sup>
                              </m:sSup>
                            </m:num>
                            <m:den>
                              <m:r>
                                <a:rPr lang="en-US" sz="1400" b="0" i="1" noProof="1" dirty="0" smtClean="0">
                                  <a:latin typeface="Cambria Math" panose="02040503050406030204" pitchFamily="18" charset="0"/>
                                </a:rPr>
                                <m:t>𝐼</m:t>
                              </m:r>
                              <m:r>
                                <a:rPr lang="en-US" sz="1400" b="0" i="1" noProof="1" dirty="0" smtClean="0">
                                  <a:latin typeface="Cambria Math" panose="02040503050406030204" pitchFamily="18" charset="0"/>
                                </a:rPr>
                                <m:t>′</m:t>
                              </m:r>
                            </m:den>
                          </m:f>
                        </m:e>
                      </m:nary>
                      <m:r>
                        <a:rPr lang="en-US" sz="1400" b="0" i="1" noProof="1" dirty="0" smtClean="0">
                          <a:latin typeface="Cambria Math" panose="02040503050406030204" pitchFamily="18" charset="0"/>
                        </a:rPr>
                        <m:t>= </m:t>
                      </m:r>
                      <m:nary>
                        <m:naryPr>
                          <m:ctrlPr>
                            <a:rPr lang="en-US" sz="1400" b="0" i="1" noProof="1" dirty="0" smtClean="0">
                              <a:latin typeface="Cambria Math" panose="02040503050406030204" pitchFamily="18" charset="0"/>
                            </a:rPr>
                          </m:ctrlPr>
                        </m:naryPr>
                        <m:sub>
                          <m:r>
                            <m:rPr>
                              <m:brk m:alnAt="23"/>
                            </m:rPr>
                            <a:rPr lang="en-US" sz="1400" b="0" i="1" noProof="1" dirty="0" smtClean="0">
                              <a:latin typeface="Cambria Math" panose="02040503050406030204" pitchFamily="18" charset="0"/>
                            </a:rPr>
                            <m:t>0</m:t>
                          </m:r>
                        </m:sub>
                        <m:sup>
                          <m:r>
                            <a:rPr lang="en-US" sz="1400" b="0" i="1" noProof="1" dirty="0" smtClean="0">
                              <a:latin typeface="Cambria Math" panose="02040503050406030204" pitchFamily="18" charset="0"/>
                            </a:rPr>
                            <m:t>𝑡</m:t>
                          </m:r>
                        </m:sup>
                        <m:e>
                          <m:d>
                            <m:dPr>
                              <m:begChr m:val="["/>
                              <m:endChr m:val="]"/>
                              <m:ctrlPr>
                                <a:rPr lang="en-US" sz="1400" i="1" noProof="1" dirty="0" smtClean="0">
                                  <a:latin typeface="Cambria Math" panose="02040503050406030204" pitchFamily="18" charset="0"/>
                                </a:rPr>
                              </m:ctrlPr>
                            </m:dPr>
                            <m:e>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den>
                              </m:f>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sSup>
                                    <m:sSupPr>
                                      <m:ctrlPr>
                                        <a:rPr lang="en-US" sz="1400" i="1" noProof="1" dirty="0" smtClean="0">
                                          <a:latin typeface="Cambria Math" panose="02040503050406030204" pitchFamily="18" charset="0"/>
                                        </a:rPr>
                                      </m:ctrlPr>
                                    </m:sSupPr>
                                    <m:e>
                                      <m:r>
                                        <a:rPr lang="en-US" sz="1400" i="1" noProof="1" dirty="0" smtClean="0">
                                          <a:latin typeface="Cambria Math" panose="02040503050406030204" pitchFamily="18" charset="0"/>
                                        </a:rPr>
                                        <m:t>𝑒</m:t>
                                      </m:r>
                                    </m:e>
                                    <m:sup>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sup>
                                  </m:sSup>
                                </m:e>
                              </m:d>
                              <m:r>
                                <a:rPr lang="en-US" sz="1400" b="0" i="1" noProof="1" dirty="0" smtClean="0">
                                  <a:latin typeface="Cambria Math" panose="02040503050406030204" pitchFamily="18" charset="0"/>
                                </a:rPr>
                                <m:t> −(</m:t>
                              </m:r>
                              <m:r>
                                <a:rPr lang="en-US" sz="1400" b="0" i="1" noProof="1" dirty="0" smtClean="0">
                                  <a:latin typeface="Cambria Math" panose="02040503050406030204" pitchFamily="18" charset="0"/>
                                </a:rPr>
                                <m:t>𝑟</m:t>
                              </m:r>
                              <m:r>
                                <a:rPr lang="en-US" sz="1400" b="0" i="1" noProof="1" dirty="0" smtClean="0">
                                  <a:latin typeface="Cambria Math" panose="02040503050406030204" pitchFamily="18" charset="0"/>
                                </a:rPr>
                                <m:t>+</m:t>
                              </m:r>
                              <m:r>
                                <a:rPr lang="en-US" sz="1400" b="0" i="1" noProof="1" dirty="0" smtClean="0">
                                  <a:latin typeface="Cambria Math" panose="02040503050406030204" pitchFamily="18" charset="0"/>
                                  <a:ea typeface="Cambria Math" panose="02040503050406030204" pitchFamily="18" charset="0"/>
                                </a:rPr>
                                <m:t>𝜇</m:t>
                              </m:r>
                              <m:r>
                                <a:rPr lang="en-US" sz="1400" b="0" i="1" noProof="1" dirty="0" smtClean="0">
                                  <a:latin typeface="Cambria Math" panose="02040503050406030204" pitchFamily="18" charset="0"/>
                                  <a:ea typeface="Cambria Math" panose="02040503050406030204" pitchFamily="18" charset="0"/>
                                </a:rPr>
                                <m:t>)</m:t>
                              </m:r>
                            </m:e>
                          </m:d>
                          <m:sSup>
                            <m:sSupPr>
                              <m:ctrlPr>
                                <a:rPr lang="en-US" sz="1400" b="0" i="1" noProof="1" dirty="0" smtClean="0">
                                  <a:latin typeface="Cambria Math" panose="02040503050406030204" pitchFamily="18" charset="0"/>
                                </a:rPr>
                              </m:ctrlPr>
                            </m:sSupPr>
                            <m:e>
                              <m:r>
                                <a:rPr lang="en-US" sz="1400" b="0" i="1" noProof="1" dirty="0" smtClean="0">
                                  <a:latin typeface="Cambria Math" panose="02040503050406030204" pitchFamily="18" charset="0"/>
                                </a:rPr>
                                <m:t>𝑑𝑡</m:t>
                              </m:r>
                            </m:e>
                            <m:sup>
                              <m:r>
                                <a:rPr lang="en-US" sz="1400" b="0" i="1" noProof="1" dirty="0" smtClean="0">
                                  <a:latin typeface="Cambria Math" panose="02040503050406030204" pitchFamily="18" charset="0"/>
                                </a:rPr>
                                <m:t>′</m:t>
                              </m:r>
                            </m:sup>
                          </m:sSup>
                        </m:e>
                      </m:nary>
                      <m:r>
                        <a:rPr lang="en-US" sz="1400" b="0" i="1" noProof="1" dirty="0" smtClean="0">
                          <a:latin typeface="Cambria Math" panose="02040503050406030204" pitchFamily="18" charset="0"/>
                        </a:rPr>
                        <m:t>=</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den>
                      </m:f>
                      <m:d>
                        <m:dPr>
                          <m:ctrlPr>
                            <a:rPr lang="en-US" sz="1400" i="1" noProof="1" dirty="0" smtClean="0">
                              <a:latin typeface="Cambria Math" panose="02040503050406030204" pitchFamily="18" charset="0"/>
                            </a:rPr>
                          </m:ctrlPr>
                        </m:dPr>
                        <m:e>
                          <m:r>
                            <a:rPr lang="en-US" sz="1400" b="0" i="1" noProof="1" dirty="0" smtClean="0">
                              <a:latin typeface="Cambria Math" panose="02040503050406030204" pitchFamily="18" charset="0"/>
                            </a:rPr>
                            <m:t>𝑝𝑡</m:t>
                          </m:r>
                          <m:r>
                            <a:rPr lang="en-US" sz="1400" b="0" i="1" noProof="1" dirty="0" smtClean="0">
                              <a:latin typeface="Cambria Math" panose="02040503050406030204" pitchFamily="18" charset="0"/>
                            </a:rPr>
                            <m:t>+</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rPr>
                                <m:t>1−</m:t>
                              </m:r>
                              <m:r>
                                <a:rPr lang="en-US" sz="1400" i="1" noProof="1" dirty="0" smtClean="0">
                                  <a:latin typeface="Cambria Math" panose="02040503050406030204" pitchFamily="18" charset="0"/>
                                </a:rPr>
                                <m:t>𝑞</m:t>
                              </m:r>
                              <m:sSup>
                                <m:sSupPr>
                                  <m:ctrlPr>
                                    <a:rPr lang="en-US" sz="1400" i="1" noProof="1" dirty="0" smtClean="0">
                                      <a:latin typeface="Cambria Math" panose="02040503050406030204" pitchFamily="18" charset="0"/>
                                    </a:rPr>
                                  </m:ctrlPr>
                                </m:sSupPr>
                                <m:e>
                                  <m:r>
                                    <a:rPr lang="en-US" sz="1400" i="1" noProof="1" dirty="0" smtClean="0">
                                      <a:latin typeface="Cambria Math" panose="02040503050406030204" pitchFamily="18" charset="0"/>
                                    </a:rPr>
                                    <m:t>𝑒</m:t>
                                  </m:r>
                                </m:e>
                                <m:sup>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sup>
                              </m:sSup>
                            </m:num>
                            <m:den>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den>
                          </m:f>
                        </m:e>
                      </m:d>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𝑟</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ea typeface="Cambria Math" panose="02040503050406030204" pitchFamily="18" charset="0"/>
                            </a:rPr>
                            <m:t>𝜇</m:t>
                          </m:r>
                        </m:e>
                      </m:d>
                      <m:r>
                        <a:rPr lang="en-US" sz="1400" i="1" noProof="1" dirty="0" smtClean="0">
                          <a:latin typeface="Cambria Math" panose="02040503050406030204" pitchFamily="18" charset="0"/>
                          <a:ea typeface="Cambria Math" panose="02040503050406030204" pitchFamily="18" charset="0"/>
                        </a:rPr>
                        <m:t>𝑡</m:t>
                      </m:r>
                    </m:oMath>
                  </m:oMathPara>
                </a14:m>
                <a:endParaRPr lang="en-US" sz="1400" noProof="1"/>
              </a:p>
            </p:txBody>
          </p:sp>
        </mc:Choice>
        <mc:Fallback xmlns="">
          <p:sp>
            <p:nvSpPr>
              <p:cNvPr id="22" name="CasellaDiTesto 21">
                <a:extLst>
                  <a:ext uri="{FF2B5EF4-FFF2-40B4-BE49-F238E27FC236}">
                    <a16:creationId xmlns:a16="http://schemas.microsoft.com/office/drawing/2014/main" id="{7E4D86B5-344D-46CD-93A0-9349A58F2C50}"/>
                  </a:ext>
                </a:extLst>
              </p:cNvPr>
              <p:cNvSpPr txBox="1">
                <a:spLocks noRot="1" noChangeAspect="1" noMove="1" noResize="1" noEditPoints="1" noAdjustHandles="1" noChangeArrowheads="1" noChangeShapeType="1" noTextEdit="1"/>
              </p:cNvSpPr>
              <p:nvPr/>
            </p:nvSpPr>
            <p:spPr>
              <a:xfrm>
                <a:off x="807813" y="1739618"/>
                <a:ext cx="8481681" cy="526041"/>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6" name="CasellaDiTesto 25">
                <a:extLst>
                  <a:ext uri="{FF2B5EF4-FFF2-40B4-BE49-F238E27FC236}">
                    <a16:creationId xmlns:a16="http://schemas.microsoft.com/office/drawing/2014/main" id="{E1510B62-B79F-4DE2-A3DA-455D7121CDF9}"/>
                  </a:ext>
                </a:extLst>
              </p:cNvPr>
              <p:cNvSpPr txBox="1"/>
              <p:nvPr/>
            </p:nvSpPr>
            <p:spPr>
              <a:xfrm>
                <a:off x="586148" y="2941040"/>
                <a:ext cx="3337324" cy="4207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noProof="1" dirty="0" smtClean="0">
                          <a:latin typeface="Cambria Math" panose="02040503050406030204" pitchFamily="18" charset="0"/>
                        </a:rPr>
                        <m:t>𝐼</m:t>
                      </m:r>
                      <m:d>
                        <m:dPr>
                          <m:ctrlPr>
                            <a:rPr lang="en-US" sz="1400" b="0" i="1" noProof="1" dirty="0" smtClean="0">
                              <a:latin typeface="Cambria Math" panose="02040503050406030204" pitchFamily="18" charset="0"/>
                            </a:rPr>
                          </m:ctrlPr>
                        </m:dPr>
                        <m:e>
                          <m:r>
                            <a:rPr lang="en-US" sz="1400" b="0" i="1" noProof="1" dirty="0" smtClean="0">
                              <a:latin typeface="Cambria Math" panose="02040503050406030204" pitchFamily="18" charset="0"/>
                            </a:rPr>
                            <m:t>𝑡</m:t>
                          </m:r>
                        </m:e>
                      </m:d>
                      <m:r>
                        <a:rPr lang="en-US" sz="1400" b="0" i="1" noProof="1" dirty="0" smtClean="0">
                          <a:latin typeface="Cambria Math" panose="02040503050406030204" pitchFamily="18" charset="0"/>
                        </a:rPr>
                        <m:t>=</m:t>
                      </m:r>
                      <m:sSub>
                        <m:sSubPr>
                          <m:ctrlPr>
                            <a:rPr lang="en-US" sz="1400" b="0" i="1" noProof="1" dirty="0" smtClean="0">
                              <a:latin typeface="Cambria Math" panose="02040503050406030204" pitchFamily="18" charset="0"/>
                            </a:rPr>
                          </m:ctrlPr>
                        </m:sSubPr>
                        <m:e>
                          <m:r>
                            <a:rPr lang="en-US" sz="1400" b="0" i="1" noProof="1" dirty="0" smtClean="0">
                              <a:latin typeface="Cambria Math" panose="02040503050406030204" pitchFamily="18" charset="0"/>
                            </a:rPr>
                            <m:t>𝐼</m:t>
                          </m:r>
                        </m:e>
                        <m:sub>
                          <m:r>
                            <a:rPr lang="en-US" sz="1400" b="0" i="1" noProof="1" dirty="0" smtClean="0">
                              <a:latin typeface="Cambria Math" panose="02040503050406030204" pitchFamily="18" charset="0"/>
                            </a:rPr>
                            <m:t>0</m:t>
                          </m:r>
                        </m:sub>
                      </m:sSub>
                      <m:sSup>
                        <m:sSupPr>
                          <m:ctrlPr>
                            <a:rPr lang="en-US" sz="1400" b="0" i="1" noProof="1" dirty="0" smtClean="0">
                              <a:latin typeface="Cambria Math" panose="02040503050406030204" pitchFamily="18" charset="0"/>
                            </a:rPr>
                          </m:ctrlPr>
                        </m:sSupPr>
                        <m:e>
                          <m:r>
                            <a:rPr lang="en-US" sz="1400" b="0" i="1" noProof="1" dirty="0" smtClean="0">
                              <a:latin typeface="Cambria Math" panose="02040503050406030204" pitchFamily="18" charset="0"/>
                            </a:rPr>
                            <m:t>𝑒</m:t>
                          </m:r>
                        </m:e>
                        <m:sup>
                          <m:d>
                            <m:dPr>
                              <m:begChr m:val="{"/>
                              <m:endChr m:val="}"/>
                              <m:ctrlPr>
                                <a:rPr lang="en-US" sz="1400" i="1" noProof="1" dirty="0" smtClean="0">
                                  <a:latin typeface="Cambria Math" panose="02040503050406030204" pitchFamily="18" charset="0"/>
                                </a:rPr>
                              </m:ctrlPr>
                            </m:dPr>
                            <m:e>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𝑟</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ea typeface="Cambria Math" panose="02040503050406030204" pitchFamily="18" charset="0"/>
                                        </a:rPr>
                                        <m:t>𝜇</m:t>
                                      </m:r>
                                    </m:e>
                                  </m:d>
                                </m:den>
                              </m:f>
                              <m:d>
                                <m:dPr>
                                  <m:begChr m:val="["/>
                                  <m:endChr m:val="]"/>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rPr>
                                        <m:t>1−</m:t>
                                      </m:r>
                                      <m:r>
                                        <a:rPr lang="en-US" sz="1400" i="1" noProof="1" dirty="0" smtClean="0">
                                          <a:latin typeface="Cambria Math" panose="02040503050406030204" pitchFamily="18" charset="0"/>
                                        </a:rPr>
                                        <m:t>𝑞</m:t>
                                      </m:r>
                                      <m:sSup>
                                        <m:sSupPr>
                                          <m:ctrlPr>
                                            <a:rPr lang="en-US" sz="1400" i="1" noProof="1" dirty="0" smtClean="0">
                                              <a:latin typeface="Cambria Math" panose="02040503050406030204" pitchFamily="18" charset="0"/>
                                            </a:rPr>
                                          </m:ctrlPr>
                                        </m:sSupPr>
                                        <m:e>
                                          <m:r>
                                            <a:rPr lang="en-US" sz="1400" i="1" noProof="1" dirty="0" smtClean="0">
                                              <a:latin typeface="Cambria Math" panose="02040503050406030204" pitchFamily="18" charset="0"/>
                                            </a:rPr>
                                            <m:t>𝑒</m:t>
                                          </m:r>
                                        </m:e>
                                        <m:sup>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sup>
                                      </m:sSup>
                                    </m:num>
                                    <m:den>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den>
                                  </m:f>
                                </m:e>
                              </m:d>
                              <m:r>
                                <a:rPr lang="en-US" sz="1400" i="1" noProof="1" dirty="0" smtClean="0">
                                  <a:latin typeface="Cambria Math" panose="02040503050406030204" pitchFamily="18" charset="0"/>
                                </a:rPr>
                                <m:t>−1</m:t>
                              </m:r>
                            </m:e>
                          </m:d>
                          <m:d>
                            <m:dPr>
                              <m:ctrlPr>
                                <a:rPr lang="en-US" sz="1400" b="0" i="1" noProof="1" dirty="0" smtClean="0">
                                  <a:latin typeface="Cambria Math" panose="02040503050406030204" pitchFamily="18" charset="0"/>
                                </a:rPr>
                              </m:ctrlPr>
                            </m:dPr>
                            <m:e>
                              <m:r>
                                <a:rPr lang="en-US" sz="1400" b="0" i="1" noProof="1" dirty="0" smtClean="0">
                                  <a:latin typeface="Cambria Math" panose="02040503050406030204" pitchFamily="18" charset="0"/>
                                </a:rPr>
                                <m:t>𝑟</m:t>
                              </m:r>
                              <m:r>
                                <a:rPr lang="en-US" sz="1400" b="0" i="1" noProof="1" dirty="0" smtClean="0">
                                  <a:latin typeface="Cambria Math" panose="02040503050406030204" pitchFamily="18" charset="0"/>
                                </a:rPr>
                                <m:t>+</m:t>
                              </m:r>
                              <m:r>
                                <a:rPr lang="en-US" sz="1400" i="1" noProof="1" dirty="0" smtClean="0">
                                  <a:latin typeface="Cambria Math" panose="02040503050406030204" pitchFamily="18" charset="0"/>
                                  <a:ea typeface="Cambria Math" panose="02040503050406030204" pitchFamily="18" charset="0"/>
                                </a:rPr>
                                <m:t>𝜇</m:t>
                              </m:r>
                            </m:e>
                          </m:d>
                          <m:r>
                            <a:rPr lang="en-US" sz="1400" b="0" i="1" noProof="1" dirty="0" smtClean="0">
                              <a:latin typeface="Cambria Math" panose="02040503050406030204" pitchFamily="18" charset="0"/>
                              <a:ea typeface="Cambria Math" panose="02040503050406030204" pitchFamily="18" charset="0"/>
                            </a:rPr>
                            <m:t>𝑡</m:t>
                          </m:r>
                        </m:sup>
                      </m:sSup>
                    </m:oMath>
                  </m:oMathPara>
                </a14:m>
                <a:endParaRPr lang="en-US" sz="1400" noProof="1"/>
              </a:p>
            </p:txBody>
          </p:sp>
        </mc:Choice>
        <mc:Fallback xmlns="">
          <p:sp>
            <p:nvSpPr>
              <p:cNvPr id="26" name="CasellaDiTesto 25">
                <a:extLst>
                  <a:ext uri="{FF2B5EF4-FFF2-40B4-BE49-F238E27FC236}">
                    <a16:creationId xmlns:a16="http://schemas.microsoft.com/office/drawing/2014/main" id="{E1510B62-B79F-4DE2-A3DA-455D7121CDF9}"/>
                  </a:ext>
                </a:extLst>
              </p:cNvPr>
              <p:cNvSpPr txBox="1">
                <a:spLocks noRot="1" noChangeAspect="1" noMove="1" noResize="1" noEditPoints="1" noAdjustHandles="1" noChangeArrowheads="1" noChangeShapeType="1" noTextEdit="1"/>
              </p:cNvSpPr>
              <p:nvPr/>
            </p:nvSpPr>
            <p:spPr>
              <a:xfrm>
                <a:off x="586148" y="2941040"/>
                <a:ext cx="3337324" cy="420756"/>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CasellaDiTesto 29">
                <a:extLst>
                  <a:ext uri="{FF2B5EF4-FFF2-40B4-BE49-F238E27FC236}">
                    <a16:creationId xmlns:a16="http://schemas.microsoft.com/office/drawing/2014/main" id="{63D481DE-2620-4A75-812B-7FDC60154239}"/>
                  </a:ext>
                </a:extLst>
              </p:cNvPr>
              <p:cNvSpPr txBox="1"/>
              <p:nvPr/>
            </p:nvSpPr>
            <p:spPr>
              <a:xfrm>
                <a:off x="5032668" y="3016129"/>
                <a:ext cx="1829603" cy="2353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noProof="1" dirty="0" smtClean="0">
                          <a:latin typeface="Cambria Math" panose="02040503050406030204" pitchFamily="18" charset="0"/>
                        </a:rPr>
                        <m:t>𝐼</m:t>
                      </m:r>
                      <m:d>
                        <m:dPr>
                          <m:ctrlPr>
                            <a:rPr lang="en-US" sz="1400" b="0" i="1" noProof="1" dirty="0" smtClean="0">
                              <a:latin typeface="Cambria Math" panose="02040503050406030204" pitchFamily="18" charset="0"/>
                            </a:rPr>
                          </m:ctrlPr>
                        </m:dPr>
                        <m:e>
                          <m:r>
                            <a:rPr lang="en-US" sz="1400" b="0" i="1" noProof="1" dirty="0" smtClean="0">
                              <a:latin typeface="Cambria Math" panose="02040503050406030204" pitchFamily="18" charset="0"/>
                            </a:rPr>
                            <m:t>𝑡</m:t>
                          </m:r>
                        </m:e>
                      </m:d>
                      <m:r>
                        <a:rPr lang="en-US" sz="1400" b="0" i="1" noProof="1" dirty="0" smtClean="0">
                          <a:latin typeface="Cambria Math" panose="02040503050406030204" pitchFamily="18" charset="0"/>
                        </a:rPr>
                        <m:t>=</m:t>
                      </m:r>
                      <m:sSub>
                        <m:sSubPr>
                          <m:ctrlPr>
                            <a:rPr lang="en-US" sz="1400" b="0" i="1" noProof="1" dirty="0" smtClean="0">
                              <a:latin typeface="Cambria Math" panose="02040503050406030204" pitchFamily="18" charset="0"/>
                            </a:rPr>
                          </m:ctrlPr>
                        </m:sSubPr>
                        <m:e>
                          <m:r>
                            <a:rPr lang="en-US" sz="1400" b="0" i="1" noProof="1" dirty="0" smtClean="0">
                              <a:latin typeface="Cambria Math" panose="02040503050406030204" pitchFamily="18" charset="0"/>
                            </a:rPr>
                            <m:t>𝐼</m:t>
                          </m:r>
                        </m:e>
                        <m:sub>
                          <m:r>
                            <a:rPr lang="en-US" sz="1400" b="0" i="1" noProof="1" dirty="0" smtClean="0">
                              <a:latin typeface="Cambria Math" panose="02040503050406030204" pitchFamily="18" charset="0"/>
                            </a:rPr>
                            <m:t>0</m:t>
                          </m:r>
                        </m:sub>
                      </m:sSub>
                      <m:sSup>
                        <m:sSupPr>
                          <m:ctrlPr>
                            <a:rPr lang="en-US" sz="1400" b="0" i="1" noProof="1" dirty="0" smtClean="0">
                              <a:latin typeface="Cambria Math" panose="02040503050406030204" pitchFamily="18" charset="0"/>
                            </a:rPr>
                          </m:ctrlPr>
                        </m:sSupPr>
                        <m:e>
                          <m:r>
                            <a:rPr lang="en-US" sz="1400" b="0" i="1" noProof="1" dirty="0" smtClean="0">
                              <a:latin typeface="Cambria Math" panose="02040503050406030204" pitchFamily="18" charset="0"/>
                            </a:rPr>
                            <m:t>𝑒</m:t>
                          </m:r>
                        </m:e>
                        <m:sup>
                          <m:d>
                            <m:dPr>
                              <m:begChr m:val="["/>
                              <m:endChr m:val="]"/>
                              <m:ctrlPr>
                                <a:rPr lang="en-US" sz="1400" b="0" i="1" noProof="1" dirty="0" smtClean="0">
                                  <a:latin typeface="Cambria Math" panose="02040503050406030204" pitchFamily="18" charset="0"/>
                                </a:rPr>
                              </m:ctrlPr>
                            </m:dPr>
                            <m:e>
                              <m:sSubSup>
                                <m:sSubSupPr>
                                  <m:ctrlPr>
                                    <a:rPr lang="en-US" sz="1400" i="1" noProof="1" dirty="0">
                                      <a:latin typeface="Cambria Math" panose="02040503050406030204" pitchFamily="18" charset="0"/>
                                    </a:rPr>
                                  </m:ctrlPr>
                                </m:sSubSupPr>
                                <m:e>
                                  <m:r>
                                    <a:rPr lang="en-US" sz="1400" i="1" noProof="1" dirty="0">
                                      <a:latin typeface="Cambria Math" panose="02040503050406030204" pitchFamily="18" charset="0"/>
                                    </a:rPr>
                                    <m:t>𝑅</m:t>
                                  </m:r>
                                </m:e>
                                <m:sub>
                                  <m:r>
                                    <a:rPr lang="en-US" sz="1400" i="1" noProof="1" dirty="0">
                                      <a:latin typeface="Cambria Math" panose="02040503050406030204" pitchFamily="18" charset="0"/>
                                    </a:rPr>
                                    <m:t>0</m:t>
                                  </m:r>
                                </m:sub>
                                <m:sup>
                                  <m:r>
                                    <a:rPr lang="en-US" sz="1400" i="1" noProof="1" dirty="0">
                                      <a:latin typeface="Cambria Math" panose="02040503050406030204" pitchFamily="18" charset="0"/>
                                    </a:rPr>
                                    <m:t>∗</m:t>
                                  </m:r>
                                </m:sup>
                              </m:sSubSup>
                              <m:r>
                                <a:rPr lang="en-US" sz="1400" i="1" noProof="1" dirty="0">
                                  <a:latin typeface="Cambria Math" panose="02040503050406030204" pitchFamily="18" charset="0"/>
                                </a:rPr>
                                <m:t>(</m:t>
                              </m:r>
                              <m:r>
                                <a:rPr lang="en-US" sz="1400" i="1" noProof="1" dirty="0">
                                  <a:latin typeface="Cambria Math" panose="02040503050406030204" pitchFamily="18" charset="0"/>
                                </a:rPr>
                                <m:t>𝑡</m:t>
                              </m:r>
                              <m:r>
                                <a:rPr lang="en-US" sz="1400" i="1" noProof="1" dirty="0">
                                  <a:latin typeface="Cambria Math" panose="02040503050406030204" pitchFamily="18" charset="0"/>
                                </a:rPr>
                                <m:t>)−1</m:t>
                              </m:r>
                            </m:e>
                          </m:d>
                          <m:d>
                            <m:dPr>
                              <m:ctrlPr>
                                <a:rPr lang="en-US" sz="1400" b="0" i="1" noProof="1" dirty="0" smtClean="0">
                                  <a:latin typeface="Cambria Math" panose="02040503050406030204" pitchFamily="18" charset="0"/>
                                </a:rPr>
                              </m:ctrlPr>
                            </m:dPr>
                            <m:e>
                              <m:r>
                                <a:rPr lang="en-US" sz="1400" b="0" i="1" noProof="1" dirty="0" smtClean="0">
                                  <a:latin typeface="Cambria Math" panose="02040503050406030204" pitchFamily="18" charset="0"/>
                                </a:rPr>
                                <m:t>𝑟</m:t>
                              </m:r>
                              <m:r>
                                <a:rPr lang="en-US" sz="1400" b="0" i="1" noProof="1" dirty="0" smtClean="0">
                                  <a:latin typeface="Cambria Math" panose="02040503050406030204" pitchFamily="18" charset="0"/>
                                </a:rPr>
                                <m:t>+</m:t>
                              </m:r>
                              <m:r>
                                <a:rPr lang="en-US" sz="1400" i="1" noProof="1" dirty="0" smtClean="0">
                                  <a:latin typeface="Cambria Math" panose="02040503050406030204" pitchFamily="18" charset="0"/>
                                  <a:ea typeface="Cambria Math" panose="02040503050406030204" pitchFamily="18" charset="0"/>
                                </a:rPr>
                                <m:t>𝜇</m:t>
                              </m:r>
                            </m:e>
                          </m:d>
                          <m:r>
                            <a:rPr lang="en-US" sz="1400" b="0" i="1" noProof="1" dirty="0" smtClean="0">
                              <a:latin typeface="Cambria Math" panose="02040503050406030204" pitchFamily="18" charset="0"/>
                              <a:ea typeface="Cambria Math" panose="02040503050406030204" pitchFamily="18" charset="0"/>
                            </a:rPr>
                            <m:t>𝑡</m:t>
                          </m:r>
                        </m:sup>
                      </m:sSup>
                    </m:oMath>
                  </m:oMathPara>
                </a14:m>
                <a:endParaRPr lang="en-US" sz="1600" noProof="1"/>
              </a:p>
            </p:txBody>
          </p:sp>
        </mc:Choice>
        <mc:Fallback xmlns="">
          <p:sp>
            <p:nvSpPr>
              <p:cNvPr id="30" name="CasellaDiTesto 29">
                <a:extLst>
                  <a:ext uri="{FF2B5EF4-FFF2-40B4-BE49-F238E27FC236}">
                    <a16:creationId xmlns:a16="http://schemas.microsoft.com/office/drawing/2014/main" id="{63D481DE-2620-4A75-812B-7FDC60154239}"/>
                  </a:ext>
                </a:extLst>
              </p:cNvPr>
              <p:cNvSpPr txBox="1">
                <a:spLocks noRot="1" noChangeAspect="1" noMove="1" noResize="1" noEditPoints="1" noAdjustHandles="1" noChangeArrowheads="1" noChangeShapeType="1" noTextEdit="1"/>
              </p:cNvSpPr>
              <p:nvPr/>
            </p:nvSpPr>
            <p:spPr>
              <a:xfrm>
                <a:off x="5032668" y="3016129"/>
                <a:ext cx="1829603" cy="235321"/>
              </a:xfrm>
              <a:prstGeom prst="rect">
                <a:avLst/>
              </a:prstGeom>
              <a:blipFill>
                <a:blip r:embed="rId6"/>
                <a:stretch>
                  <a:fillRect l="-1667" t="-2632" r="-333" b="-15789"/>
                </a:stretch>
              </a:blipFill>
            </p:spPr>
            <p:txBody>
              <a:bodyPr/>
              <a:lstStyle/>
              <a:p>
                <a:r>
                  <a:rPr lang="en-GB">
                    <a:noFill/>
                  </a:rPr>
                  <a:t> </a:t>
                </a:r>
              </a:p>
            </p:txBody>
          </p:sp>
        </mc:Fallback>
      </mc:AlternateContent>
      <p:sp>
        <p:nvSpPr>
          <p:cNvPr id="39" name="CasellaDiTesto 38">
            <a:extLst>
              <a:ext uri="{FF2B5EF4-FFF2-40B4-BE49-F238E27FC236}">
                <a16:creationId xmlns:a16="http://schemas.microsoft.com/office/drawing/2014/main" id="{56DE162B-439B-4319-936A-4A6691F3036A}"/>
              </a:ext>
            </a:extLst>
          </p:cNvPr>
          <p:cNvSpPr txBox="1"/>
          <p:nvPr/>
        </p:nvSpPr>
        <p:spPr>
          <a:xfrm>
            <a:off x="586148" y="3640914"/>
            <a:ext cx="748624" cy="307777"/>
          </a:xfrm>
          <a:prstGeom prst="rect">
            <a:avLst/>
          </a:prstGeom>
          <a:noFill/>
        </p:spPr>
        <p:txBody>
          <a:bodyPr wrap="square" rtlCol="0">
            <a:spAutoFit/>
          </a:bodyPr>
          <a:lstStyle/>
          <a:p>
            <a:r>
              <a:rPr lang="en-US" sz="1400" noProof="1">
                <a:latin typeface="Times New Roman" panose="02020603050405020304" pitchFamily="18" charset="0"/>
                <a:cs typeface="Times New Roman" panose="02020603050405020304" pitchFamily="18" charset="0"/>
              </a:rPr>
              <a:t>where:</a:t>
            </a:r>
          </a:p>
        </p:txBody>
      </p:sp>
      <p:sp>
        <p:nvSpPr>
          <p:cNvPr id="16" name="CasellaDiTesto 15">
            <a:extLst>
              <a:ext uri="{FF2B5EF4-FFF2-40B4-BE49-F238E27FC236}">
                <a16:creationId xmlns:a16="http://schemas.microsoft.com/office/drawing/2014/main" id="{0D90DBA4-89F7-4D06-9D52-37D2C3F98F74}"/>
              </a:ext>
            </a:extLst>
          </p:cNvPr>
          <p:cNvSpPr txBox="1"/>
          <p:nvPr/>
        </p:nvSpPr>
        <p:spPr>
          <a:xfrm>
            <a:off x="399469" y="494730"/>
            <a:ext cx="3099434" cy="307777"/>
          </a:xfrm>
          <a:prstGeom prst="rect">
            <a:avLst/>
          </a:prstGeom>
          <a:noFill/>
        </p:spPr>
        <p:txBody>
          <a:bodyPr wrap="square" rtlCol="0">
            <a:spAutoFit/>
          </a:bodyPr>
          <a:lstStyle/>
          <a:p>
            <a:pPr marL="285750" indent="-285750">
              <a:buFont typeface="Arial" panose="020B0604020202020204" pitchFamily="34" charset="0"/>
              <a:buChar char="•"/>
            </a:pPr>
            <a:r>
              <a:rPr lang="en-US" sz="1400" b="1" i="0" dirty="0">
                <a:solidFill>
                  <a:srgbClr val="202122"/>
                </a:solidFill>
                <a:effectLst/>
                <a:latin typeface="Times New Roman" panose="02020603050405020304" pitchFamily="18" charset="0"/>
                <a:cs typeface="Times New Roman" panose="02020603050405020304" pitchFamily="18" charset="0"/>
              </a:rPr>
              <a:t>Infectious</a:t>
            </a:r>
            <a:r>
              <a:rPr lang="en-US" sz="1400" i="0" dirty="0">
                <a:solidFill>
                  <a:srgbClr val="202122"/>
                </a:solidFill>
                <a:effectLst/>
                <a:latin typeface="Times New Roman" panose="02020603050405020304" pitchFamily="18" charset="0"/>
                <a:cs typeface="Times New Roman" panose="02020603050405020304" pitchFamily="18" charset="0"/>
              </a:rPr>
              <a:t> equation solution:</a:t>
            </a:r>
            <a:endParaRPr lang="en-US" sz="1400" dirty="0">
              <a:latin typeface="Times New Roman" panose="02020603050405020304" pitchFamily="18" charset="0"/>
              <a:cs typeface="Times New Roman" panose="02020603050405020304" pitchFamily="18" charset="0"/>
            </a:endParaRPr>
          </a:p>
        </p:txBody>
      </p:sp>
      <p:sp>
        <p:nvSpPr>
          <p:cNvPr id="17" name="Freccia a destra 16">
            <a:extLst>
              <a:ext uri="{FF2B5EF4-FFF2-40B4-BE49-F238E27FC236}">
                <a16:creationId xmlns:a16="http://schemas.microsoft.com/office/drawing/2014/main" id="{A583EF6F-B66D-4B93-9B89-EF312CF835B6}"/>
              </a:ext>
            </a:extLst>
          </p:cNvPr>
          <p:cNvSpPr/>
          <p:nvPr/>
        </p:nvSpPr>
        <p:spPr>
          <a:xfrm>
            <a:off x="4048614" y="3048043"/>
            <a:ext cx="825082" cy="19125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23" name="Gruppo 22">
            <a:extLst>
              <a:ext uri="{FF2B5EF4-FFF2-40B4-BE49-F238E27FC236}">
                <a16:creationId xmlns:a16="http://schemas.microsoft.com/office/drawing/2014/main" id="{5BC436E1-FFDE-42B4-82EA-D28D19AB89BB}"/>
              </a:ext>
            </a:extLst>
          </p:cNvPr>
          <p:cNvGrpSpPr/>
          <p:nvPr/>
        </p:nvGrpSpPr>
        <p:grpSpPr>
          <a:xfrm>
            <a:off x="955905" y="4075411"/>
            <a:ext cx="6568319" cy="1478424"/>
            <a:chOff x="2345802" y="4162392"/>
            <a:chExt cx="6568319" cy="1478424"/>
          </a:xfrm>
        </p:grpSpPr>
        <p:grpSp>
          <p:nvGrpSpPr>
            <p:cNvPr id="18" name="Gruppo 17">
              <a:extLst>
                <a:ext uri="{FF2B5EF4-FFF2-40B4-BE49-F238E27FC236}">
                  <a16:creationId xmlns:a16="http://schemas.microsoft.com/office/drawing/2014/main" id="{58E2F825-F7CA-4ADE-871E-7CE173536835}"/>
                </a:ext>
              </a:extLst>
            </p:cNvPr>
            <p:cNvGrpSpPr/>
            <p:nvPr/>
          </p:nvGrpSpPr>
          <p:grpSpPr>
            <a:xfrm>
              <a:off x="2694756" y="4162392"/>
              <a:ext cx="6219365" cy="1478424"/>
              <a:chOff x="2563342" y="3966026"/>
              <a:chExt cx="6219365" cy="1478424"/>
            </a:xfrm>
          </p:grpSpPr>
          <mc:AlternateContent xmlns:mc="http://schemas.openxmlformats.org/markup-compatibility/2006" xmlns:a14="http://schemas.microsoft.com/office/drawing/2010/main">
            <mc:Choice Requires="a14">
              <p:sp>
                <p:nvSpPr>
                  <p:cNvPr id="33" name="CasellaDiTesto 32">
                    <a:extLst>
                      <a:ext uri="{FF2B5EF4-FFF2-40B4-BE49-F238E27FC236}">
                        <a16:creationId xmlns:a16="http://schemas.microsoft.com/office/drawing/2014/main" id="{F8CBF0BD-A01F-4D17-B061-FF7AA399E295}"/>
                      </a:ext>
                    </a:extLst>
                  </p:cNvPr>
                  <p:cNvSpPr txBox="1"/>
                  <p:nvPr/>
                </p:nvSpPr>
                <p:spPr>
                  <a:xfrm>
                    <a:off x="2563342" y="4015782"/>
                    <a:ext cx="2823337" cy="5012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400" i="1" noProof="1" dirty="0" smtClean="0">
                                  <a:latin typeface="Cambria Math" panose="02040503050406030204" pitchFamily="18" charset="0"/>
                                </a:rPr>
                              </m:ctrlPr>
                            </m:sSubSupPr>
                            <m:e>
                              <m:r>
                                <a:rPr lang="en-US" sz="1400" i="1" noProof="1" dirty="0" smtClean="0">
                                  <a:latin typeface="Cambria Math" panose="02040503050406030204" pitchFamily="18" charset="0"/>
                                </a:rPr>
                                <m:t>𝑅</m:t>
                              </m:r>
                            </m:e>
                            <m:sub>
                              <m:r>
                                <a:rPr lang="en-US" sz="1400" i="1" noProof="1" dirty="0" smtClean="0">
                                  <a:latin typeface="Cambria Math" panose="02040503050406030204" pitchFamily="18" charset="0"/>
                                </a:rPr>
                                <m:t>0</m:t>
                              </m:r>
                            </m:sub>
                            <m:sup>
                              <m:r>
                                <a:rPr lang="en-US" sz="1400" i="1" noProof="1" dirty="0" smtClean="0">
                                  <a:latin typeface="Cambria Math" panose="02040503050406030204" pitchFamily="18" charset="0"/>
                                </a:rPr>
                                <m:t>∗</m:t>
                              </m:r>
                            </m:sup>
                          </m:sSubSup>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𝑡</m:t>
                              </m:r>
                            </m:e>
                          </m:d>
                          <m:box>
                            <m:boxPr>
                              <m:ctrlPr>
                                <a:rPr lang="en-US" sz="1400" i="1" noProof="1" dirty="0">
                                  <a:latin typeface="Cambria Math" panose="02040503050406030204" pitchFamily="18" charset="0"/>
                                </a:rPr>
                              </m:ctrlPr>
                            </m:boxPr>
                            <m:e>
                              <m:r>
                                <a:rPr lang="it-IT" sz="1400" b="0" i="1" noProof="1" dirty="0" smtClean="0">
                                  <a:latin typeface="Cambria Math" panose="02040503050406030204" pitchFamily="18" charset="0"/>
                                </a:rPr>
                                <m:t>=</m:t>
                              </m:r>
                            </m:e>
                          </m:box>
                          <m:f>
                            <m:fPr>
                              <m:ctrlPr>
                                <a:rPr lang="en-US" sz="1400" i="1" noProof="1" dirty="0" smtClean="0">
                                  <a:latin typeface="Cambria Math" panose="02040503050406030204" pitchFamily="18" charset="0"/>
                                </a:rPr>
                              </m:ctrlPr>
                            </m:fPr>
                            <m:num>
                              <m:sSub>
                                <m:sSubPr>
                                  <m:ctrlPr>
                                    <a:rPr lang="en-US" sz="1400" i="1" noProof="1" dirty="0" smtClean="0">
                                      <a:latin typeface="Cambria Math" panose="02040503050406030204" pitchFamily="18" charset="0"/>
                                    </a:rPr>
                                  </m:ctrlPr>
                                </m:sSubPr>
                                <m:e>
                                  <m:r>
                                    <a:rPr lang="en-US" sz="1400" i="1" noProof="1" dirty="0" smtClean="0">
                                      <a:latin typeface="Cambria Math" panose="02040503050406030204" pitchFamily="18" charset="0"/>
                                    </a:rPr>
                                    <m:t>𝑅</m:t>
                                  </m:r>
                                </m:e>
                                <m:sub>
                                  <m:r>
                                    <a:rPr lang="en-US" sz="1400" i="1" noProof="1" dirty="0" smtClean="0">
                                      <a:latin typeface="Cambria Math" panose="02040503050406030204" pitchFamily="18" charset="0"/>
                                    </a:rPr>
                                    <m:t>0</m:t>
                                  </m:r>
                                </m:sub>
                              </m:sSub>
                            </m:num>
                            <m:den>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den>
                          </m:f>
                          <m:d>
                            <m:dPr>
                              <m:begChr m:val="["/>
                              <m:endChr m:val="]"/>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rPr>
                                    <m:t>1−</m:t>
                                  </m:r>
                                  <m:r>
                                    <a:rPr lang="en-US" sz="1400" i="1" noProof="1" dirty="0" smtClean="0">
                                      <a:latin typeface="Cambria Math" panose="02040503050406030204" pitchFamily="18" charset="0"/>
                                    </a:rPr>
                                    <m:t>𝑞</m:t>
                                  </m:r>
                                  <m:sSup>
                                    <m:sSupPr>
                                      <m:ctrlPr>
                                        <a:rPr lang="en-US" sz="1400" i="1" noProof="1" dirty="0" smtClean="0">
                                          <a:latin typeface="Cambria Math" panose="02040503050406030204" pitchFamily="18" charset="0"/>
                                        </a:rPr>
                                      </m:ctrlPr>
                                    </m:sSupPr>
                                    <m:e>
                                      <m:r>
                                        <a:rPr lang="en-US" sz="1400" i="1" noProof="1" dirty="0" smtClean="0">
                                          <a:latin typeface="Cambria Math" panose="02040503050406030204" pitchFamily="18" charset="0"/>
                                        </a:rPr>
                                        <m:t>𝑒</m:t>
                                      </m:r>
                                    </m:e>
                                    <m:sup>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sup>
                                  </m:sSup>
                                </m:num>
                                <m:den>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den>
                              </m:f>
                            </m:e>
                          </m:d>
                        </m:oMath>
                      </m:oMathPara>
                    </a14:m>
                    <a:endParaRPr lang="en-US" sz="1400" noProof="1"/>
                  </a:p>
                </p:txBody>
              </p:sp>
            </mc:Choice>
            <mc:Fallback xmlns="">
              <p:sp>
                <p:nvSpPr>
                  <p:cNvPr id="33" name="CasellaDiTesto 32">
                    <a:extLst>
                      <a:ext uri="{FF2B5EF4-FFF2-40B4-BE49-F238E27FC236}">
                        <a16:creationId xmlns:a16="http://schemas.microsoft.com/office/drawing/2014/main" id="{F8CBF0BD-A01F-4D17-B061-FF7AA399E295}"/>
                      </a:ext>
                    </a:extLst>
                  </p:cNvPr>
                  <p:cNvSpPr txBox="1">
                    <a:spLocks noRot="1" noChangeAspect="1" noMove="1" noResize="1" noEditPoints="1" noAdjustHandles="1" noChangeArrowheads="1" noChangeShapeType="1" noTextEdit="1"/>
                  </p:cNvSpPr>
                  <p:nvPr/>
                </p:nvSpPr>
                <p:spPr>
                  <a:xfrm>
                    <a:off x="2563342" y="4015782"/>
                    <a:ext cx="2823337" cy="501227"/>
                  </a:xfrm>
                  <a:prstGeom prst="rect">
                    <a:avLst/>
                  </a:prstGeom>
                  <a:blipFill>
                    <a:blip r:embed="rId7"/>
                    <a:stretch>
                      <a:fillRect b="-122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CasellaDiTesto 35">
                    <a:extLst>
                      <a:ext uri="{FF2B5EF4-FFF2-40B4-BE49-F238E27FC236}">
                        <a16:creationId xmlns:a16="http://schemas.microsoft.com/office/drawing/2014/main" id="{BA10B49C-65B1-49E1-B2CA-591793B4212B}"/>
                      </a:ext>
                    </a:extLst>
                  </p:cNvPr>
                  <p:cNvSpPr txBox="1"/>
                  <p:nvPr/>
                </p:nvSpPr>
                <p:spPr>
                  <a:xfrm>
                    <a:off x="2563342" y="4960151"/>
                    <a:ext cx="1056635" cy="4428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noProof="1" dirty="0" smtClean="0">
                                  <a:latin typeface="Cambria Math" panose="02040503050406030204" pitchFamily="18" charset="0"/>
                                </a:rPr>
                              </m:ctrlPr>
                            </m:sSubPr>
                            <m:e>
                              <m:r>
                                <a:rPr lang="en-US" sz="1400" i="1" noProof="1" dirty="0" smtClean="0">
                                  <a:latin typeface="Cambria Math" panose="02040503050406030204" pitchFamily="18" charset="0"/>
                                </a:rPr>
                                <m:t>𝑅</m:t>
                              </m:r>
                            </m:e>
                            <m:sub>
                              <m:r>
                                <a:rPr lang="en-US" sz="1400" i="1" noProof="1" dirty="0" smtClean="0">
                                  <a:latin typeface="Cambria Math" panose="02040503050406030204" pitchFamily="18" charset="0"/>
                                </a:rPr>
                                <m:t>0</m:t>
                              </m:r>
                            </m:sub>
                          </m:sSub>
                          <m:box>
                            <m:boxPr>
                              <m:ctrlPr>
                                <a:rPr lang="en-US" sz="1400" i="1" noProof="1" dirty="0" smtClean="0">
                                  <a:latin typeface="Cambria Math" panose="02040503050406030204" pitchFamily="18" charset="0"/>
                                </a:rPr>
                              </m:ctrlPr>
                            </m:boxPr>
                            <m:e>
                              <m:r>
                                <a:rPr lang="en-US" sz="1400" i="1" noProof="1" dirty="0" smtClean="0">
                                  <a:latin typeface="Cambria Math" panose="02040503050406030204" pitchFamily="18" charset="0"/>
                                </a:rPr>
                                <m:t>≔</m:t>
                              </m:r>
                            </m:e>
                          </m:box>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d>
                                <m:dPr>
                                  <m:ctrlPr>
                                    <a:rPr lang="en-US" sz="1400" i="1" noProof="1" dirty="0" smtClean="0">
                                      <a:latin typeface="Cambria Math" panose="02040503050406030204" pitchFamily="18" charset="0"/>
                                    </a:rPr>
                                  </m:ctrlPr>
                                </m:dPr>
                                <m:e>
                                  <m:r>
                                    <a:rPr lang="it-IT" sz="1400" b="0" i="1" noProof="1" dirty="0" smtClean="0">
                                      <a:latin typeface="Cambria Math" panose="02040503050406030204" pitchFamily="18" charset="0"/>
                                    </a:rPr>
                                    <m:t>𝑟</m:t>
                                  </m:r>
                                  <m:r>
                                    <a:rPr lang="en-US" sz="1400" i="1" noProof="1" dirty="0" smtClean="0">
                                      <a:latin typeface="Cambria Math" panose="02040503050406030204" pitchFamily="18" charset="0"/>
                                    </a:rPr>
                                    <m:t>+</m:t>
                                  </m:r>
                                  <m:r>
                                    <a:rPr lang="it-IT" sz="1400" b="0" i="1" noProof="1" dirty="0" smtClean="0">
                                      <a:latin typeface="Cambria Math" panose="02040503050406030204" pitchFamily="18" charset="0"/>
                                    </a:rPr>
                                    <m:t>𝜇</m:t>
                                  </m:r>
                                </m:e>
                              </m:d>
                            </m:den>
                          </m:f>
                        </m:oMath>
                      </m:oMathPara>
                    </a14:m>
                    <a:endParaRPr lang="en-US" sz="1400" noProof="1"/>
                  </a:p>
                </p:txBody>
              </p:sp>
            </mc:Choice>
            <mc:Fallback xmlns="">
              <p:sp>
                <p:nvSpPr>
                  <p:cNvPr id="36" name="CasellaDiTesto 35">
                    <a:extLst>
                      <a:ext uri="{FF2B5EF4-FFF2-40B4-BE49-F238E27FC236}">
                        <a16:creationId xmlns:a16="http://schemas.microsoft.com/office/drawing/2014/main" id="{BA10B49C-65B1-49E1-B2CA-591793B4212B}"/>
                      </a:ext>
                    </a:extLst>
                  </p:cNvPr>
                  <p:cNvSpPr txBox="1">
                    <a:spLocks noRot="1" noChangeAspect="1" noMove="1" noResize="1" noEditPoints="1" noAdjustHandles="1" noChangeArrowheads="1" noChangeShapeType="1" noTextEdit="1"/>
                  </p:cNvSpPr>
                  <p:nvPr/>
                </p:nvSpPr>
                <p:spPr>
                  <a:xfrm>
                    <a:off x="2563342" y="4960151"/>
                    <a:ext cx="1056635" cy="442814"/>
                  </a:xfrm>
                  <a:prstGeom prst="rect">
                    <a:avLst/>
                  </a:prstGeom>
                  <a:blipFill>
                    <a:blip r:embed="rId8"/>
                    <a:stretch>
                      <a:fillRect l="-3468" t="-2778" b="-13889"/>
                    </a:stretch>
                  </a:blipFill>
                </p:spPr>
                <p:txBody>
                  <a:bodyPr/>
                  <a:lstStyle/>
                  <a:p>
                    <a:r>
                      <a:rPr lang="en-GB">
                        <a:noFill/>
                      </a:rPr>
                      <a:t> </a:t>
                    </a:r>
                  </a:p>
                </p:txBody>
              </p:sp>
            </mc:Fallback>
          </mc:AlternateContent>
          <p:sp>
            <p:nvSpPr>
              <p:cNvPr id="41" name="CasellaDiTesto 40">
                <a:extLst>
                  <a:ext uri="{FF2B5EF4-FFF2-40B4-BE49-F238E27FC236}">
                    <a16:creationId xmlns:a16="http://schemas.microsoft.com/office/drawing/2014/main" id="{4CBC9BEB-E96E-4A96-88B5-F6CB5D38ACB9}"/>
                  </a:ext>
                </a:extLst>
              </p:cNvPr>
              <p:cNvSpPr txBox="1"/>
              <p:nvPr/>
            </p:nvSpPr>
            <p:spPr>
              <a:xfrm>
                <a:off x="6039507" y="3966026"/>
                <a:ext cx="2743200" cy="738664"/>
              </a:xfrm>
              <a:prstGeom prst="rect">
                <a:avLst/>
              </a:prstGeom>
              <a:noFill/>
            </p:spPr>
            <p:txBody>
              <a:bodyPr wrap="square" rtlCol="0">
                <a:spAutoFit/>
              </a:bodyPr>
              <a:lstStyle/>
              <a:p>
                <a:r>
                  <a:rPr lang="en-US" sz="1400" b="1" i="1" u="none" strike="noStrike" baseline="0" noProof="1">
                    <a:latin typeface="Times New Roman" panose="02020603050405020304" pitchFamily="18" charset="0"/>
                    <a:cs typeface="Times New Roman" panose="02020603050405020304" pitchFamily="18" charset="0"/>
                  </a:rPr>
                  <a:t>effective basic reproduction number</a:t>
                </a:r>
                <a:r>
                  <a:rPr lang="en-US" sz="1400" i="1" u="none" strike="noStrike" baseline="0" noProof="1">
                    <a:latin typeface="Times New Roman" panose="02020603050405020304" pitchFamily="18" charset="0"/>
                    <a:cs typeface="Times New Roman" panose="02020603050405020304" pitchFamily="18" charset="0"/>
                  </a:rPr>
                  <a:t> </a:t>
                </a:r>
                <a:r>
                  <a:rPr lang="en-US" sz="1400" b="0" i="0" u="none" strike="noStrike" baseline="0" noProof="1">
                    <a:latin typeface="Times New Roman" panose="02020603050405020304" pitchFamily="18" charset="0"/>
                    <a:cs typeface="Times New Roman" panose="02020603050405020304" pitchFamily="18" charset="0"/>
                  </a:rPr>
                  <a:t>modulated by the confinement</a:t>
                </a:r>
                <a:endParaRPr lang="en-US" sz="1400" noProof="1">
                  <a:latin typeface="Times New Roman" panose="02020603050405020304" pitchFamily="18" charset="0"/>
                  <a:cs typeface="Times New Roman" panose="02020603050405020304" pitchFamily="18" charset="0"/>
                </a:endParaRPr>
              </a:p>
            </p:txBody>
          </p:sp>
          <p:sp>
            <p:nvSpPr>
              <p:cNvPr id="45" name="CasellaDiTesto 44">
                <a:extLst>
                  <a:ext uri="{FF2B5EF4-FFF2-40B4-BE49-F238E27FC236}">
                    <a16:creationId xmlns:a16="http://schemas.microsoft.com/office/drawing/2014/main" id="{EAB64718-4C5A-45BA-AE5D-FCC77DDFF18A}"/>
                  </a:ext>
                </a:extLst>
              </p:cNvPr>
              <p:cNvSpPr txBox="1"/>
              <p:nvPr/>
            </p:nvSpPr>
            <p:spPr>
              <a:xfrm>
                <a:off x="4442776" y="4921230"/>
                <a:ext cx="2321543" cy="523220"/>
              </a:xfrm>
              <a:prstGeom prst="rect">
                <a:avLst/>
              </a:prstGeom>
              <a:noFill/>
            </p:spPr>
            <p:txBody>
              <a:bodyPr wrap="square" rtlCol="0">
                <a:spAutoFit/>
              </a:bodyPr>
              <a:lstStyle/>
              <a:p>
                <a:pPr algn="l"/>
                <a:r>
                  <a:rPr lang="en-US" sz="1400" b="0" i="0" u="none" strike="noStrike" baseline="0" noProof="1">
                    <a:latin typeface="Times New Roman" panose="02020603050405020304" pitchFamily="18" charset="0"/>
                    <a:cs typeface="Times New Roman" panose="02020603050405020304" pitchFamily="18" charset="0"/>
                  </a:rPr>
                  <a:t>its value at the</a:t>
                </a:r>
              </a:p>
              <a:p>
                <a:pPr algn="l"/>
                <a:r>
                  <a:rPr lang="en-US" sz="1400" b="0" i="0" u="none" strike="noStrike" baseline="0" noProof="1">
                    <a:latin typeface="Times New Roman" panose="02020603050405020304" pitchFamily="18" charset="0"/>
                    <a:cs typeface="Times New Roman" panose="02020603050405020304" pitchFamily="18" charset="0"/>
                  </a:rPr>
                  <a:t>beginning of the epidemic</a:t>
                </a:r>
                <a:endParaRPr lang="en-US" sz="1400" noProof="1">
                  <a:latin typeface="Times New Roman" panose="02020603050405020304" pitchFamily="18" charset="0"/>
                  <a:cs typeface="Times New Roman" panose="02020603050405020304" pitchFamily="18" charset="0"/>
                </a:endParaRPr>
              </a:p>
            </p:txBody>
          </p:sp>
        </p:grpSp>
        <p:sp>
          <p:nvSpPr>
            <p:cNvPr id="19" name="CasellaDiTesto 18">
              <a:extLst>
                <a:ext uri="{FF2B5EF4-FFF2-40B4-BE49-F238E27FC236}">
                  <a16:creationId xmlns:a16="http://schemas.microsoft.com/office/drawing/2014/main" id="{9C8E924F-1977-485F-ADD2-C2ADACB4691E}"/>
                </a:ext>
              </a:extLst>
            </p:cNvPr>
            <p:cNvSpPr txBox="1"/>
            <p:nvPr/>
          </p:nvSpPr>
          <p:spPr>
            <a:xfrm>
              <a:off x="2345803" y="4313970"/>
              <a:ext cx="348953" cy="369332"/>
            </a:xfrm>
            <a:prstGeom prst="rect">
              <a:avLst/>
            </a:prstGeom>
            <a:noFill/>
          </p:spPr>
          <p:txBody>
            <a:bodyPr wrap="square" rtlCol="0">
              <a:spAutoFit/>
            </a:bodyPr>
            <a:lstStyle/>
            <a:p>
              <a:pPr marL="285750" indent="-285750">
                <a:buFont typeface="Arial" panose="020B0604020202020204" pitchFamily="34" charset="0"/>
                <a:buChar char="•"/>
              </a:pPr>
              <a:r>
                <a:rPr lang="it-IT"/>
                <a:t> </a:t>
              </a:r>
              <a:endParaRPr lang="en-GB"/>
            </a:p>
          </p:txBody>
        </p:sp>
        <p:sp>
          <p:nvSpPr>
            <p:cNvPr id="20" name="CasellaDiTesto 19">
              <a:extLst>
                <a:ext uri="{FF2B5EF4-FFF2-40B4-BE49-F238E27FC236}">
                  <a16:creationId xmlns:a16="http://schemas.microsoft.com/office/drawing/2014/main" id="{E47FF307-1002-4EBA-A99F-885C17E5361D}"/>
                </a:ext>
              </a:extLst>
            </p:cNvPr>
            <p:cNvSpPr txBox="1"/>
            <p:nvPr/>
          </p:nvSpPr>
          <p:spPr>
            <a:xfrm>
              <a:off x="2345802" y="5226408"/>
              <a:ext cx="348953" cy="369332"/>
            </a:xfrm>
            <a:prstGeom prst="rect">
              <a:avLst/>
            </a:prstGeom>
            <a:noFill/>
          </p:spPr>
          <p:txBody>
            <a:bodyPr wrap="square" rtlCol="0">
              <a:spAutoFit/>
            </a:bodyPr>
            <a:lstStyle/>
            <a:p>
              <a:pPr marL="285750" indent="-285750">
                <a:buFont typeface="Arial" panose="020B0604020202020204" pitchFamily="34" charset="0"/>
                <a:buChar char="•"/>
              </a:pPr>
              <a:r>
                <a:rPr lang="it-IT"/>
                <a:t> </a:t>
              </a:r>
              <a:endParaRPr lang="en-GB"/>
            </a:p>
          </p:txBody>
        </p:sp>
      </p:grpSp>
      <p:cxnSp>
        <p:nvCxnSpPr>
          <p:cNvPr id="35" name="Connettore 2 34">
            <a:extLst>
              <a:ext uri="{FF2B5EF4-FFF2-40B4-BE49-F238E27FC236}">
                <a16:creationId xmlns:a16="http://schemas.microsoft.com/office/drawing/2014/main" id="{358B1F37-C0F2-4464-A822-ADA4FAE436E3}"/>
              </a:ext>
            </a:extLst>
          </p:cNvPr>
          <p:cNvCxnSpPr/>
          <p:nvPr/>
        </p:nvCxnSpPr>
        <p:spPr>
          <a:xfrm>
            <a:off x="9547510" y="4405745"/>
            <a:ext cx="4836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ttore 2 39">
            <a:extLst>
              <a:ext uri="{FF2B5EF4-FFF2-40B4-BE49-F238E27FC236}">
                <a16:creationId xmlns:a16="http://schemas.microsoft.com/office/drawing/2014/main" id="{487C758D-2FB7-4C8F-BE41-47944CE6B40C}"/>
              </a:ext>
            </a:extLst>
          </p:cNvPr>
          <p:cNvCxnSpPr>
            <a:cxnSpLocks/>
          </p:cNvCxnSpPr>
          <p:nvPr/>
        </p:nvCxnSpPr>
        <p:spPr>
          <a:xfrm>
            <a:off x="2561411" y="5284176"/>
            <a:ext cx="4836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Parentesi graffa aperta 43">
            <a:extLst>
              <a:ext uri="{FF2B5EF4-FFF2-40B4-BE49-F238E27FC236}">
                <a16:creationId xmlns:a16="http://schemas.microsoft.com/office/drawing/2014/main" id="{B8C3D56C-F090-4167-BF58-7DE90C672528}"/>
              </a:ext>
            </a:extLst>
          </p:cNvPr>
          <p:cNvSpPr/>
          <p:nvPr/>
        </p:nvSpPr>
        <p:spPr>
          <a:xfrm>
            <a:off x="6929700" y="2721190"/>
            <a:ext cx="422368" cy="733418"/>
          </a:xfrm>
          <a:prstGeom prst="leftBrace">
            <a:avLst>
              <a:gd name="adj1" fmla="val 8333"/>
              <a:gd name="adj2" fmla="val 50000"/>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49" name="CasellaDiTesto 48">
                <a:extLst>
                  <a:ext uri="{FF2B5EF4-FFF2-40B4-BE49-F238E27FC236}">
                    <a16:creationId xmlns:a16="http://schemas.microsoft.com/office/drawing/2014/main" id="{49784A67-5E41-41C5-89AF-A4356BD7DBB4}"/>
                  </a:ext>
                </a:extLst>
              </p:cNvPr>
              <p:cNvSpPr txBox="1"/>
              <p:nvPr/>
            </p:nvSpPr>
            <p:spPr>
              <a:xfrm>
                <a:off x="7352068" y="2480649"/>
                <a:ext cx="4279284" cy="538032"/>
              </a:xfrm>
              <a:prstGeom prst="rect">
                <a:avLst/>
              </a:prstGeom>
              <a:noFill/>
            </p:spPr>
            <p:txBody>
              <a:bodyPr wrap="square">
                <a:spAutoFit/>
              </a:bodyPr>
              <a:lstStyle/>
              <a:p>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initial stages</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14:m>
                  <m:oMath xmlns:m="http://schemas.openxmlformats.org/officeDocument/2006/math">
                    <m:sSup>
                      <m:s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sSup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𝐼</m:t>
                        </m:r>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𝑡</m:t>
                            </m:r>
                          </m:e>
                        </m:d>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 </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𝑒</m:t>
                        </m:r>
                      </m:e>
                      <m:sup>
                        <m:d>
                          <m:dPr>
                            <m:begChr m:val="["/>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𝑅</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0</m:t>
                                </m:r>
                              </m:sub>
                            </m:s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−1</m:t>
                            </m:r>
                          </m:e>
                        </m:d>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𝑟</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𝜇</m:t>
                            </m:r>
                          </m:e>
                        </m:d>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𝑡</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sup>
                    </m:sSup>
                  </m:oMath>
                </a14:m>
                <a:r>
                  <a:rPr lang="en-US" sz="1400" dirty="0">
                    <a:latin typeface="Times New Roman" panose="02020603050405020304" pitchFamily="18" charset="0"/>
                    <a:cs typeface="Times New Roman" panose="02020603050405020304" pitchFamily="18" charset="0"/>
                  </a:rPr>
                  <a:t> epidemic spreads</a:t>
                </a:r>
              </a:p>
              <a:p>
                <a:r>
                  <a:rPr lang="en-US" sz="1400" dirty="0">
                    <a:latin typeface="Times New Roman" panose="02020603050405020304" pitchFamily="18" charset="0"/>
                    <a:cs typeface="Times New Roman" panose="02020603050405020304" pitchFamily="18" charset="0"/>
                  </a:rPr>
                  <a:t>                       for </a:t>
                </a:r>
                <a14:m>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rPr>
                          <m:t>𝑅</m:t>
                        </m:r>
                      </m:e>
                      <m:sub>
                        <m:r>
                          <a:rPr lang="en-US" sz="1400" i="1" smtClean="0">
                            <a:latin typeface="Cambria Math" panose="02040503050406030204" pitchFamily="18" charset="0"/>
                          </a:rPr>
                          <m:t>0</m:t>
                        </m:r>
                      </m:sub>
                    </m:sSub>
                    <m:r>
                      <a:rPr lang="en-US" sz="1400" i="1" smtClean="0">
                        <a:latin typeface="Cambria Math" panose="02040503050406030204" pitchFamily="18" charset="0"/>
                        <a:ea typeface="Cambria Math" panose="02040503050406030204" pitchFamily="18" charset="0"/>
                      </a:rPr>
                      <m:t>&gt;1</m:t>
                    </m:r>
                  </m:oMath>
                </a14:m>
                <a:r>
                  <a:rPr lang="en-US" sz="1400" dirty="0">
                    <a:latin typeface="Times New Roman" panose="02020603050405020304" pitchFamily="18" charset="0"/>
                    <a:cs typeface="Times New Roman" panose="02020603050405020304" pitchFamily="18" charset="0"/>
                  </a:rPr>
                  <a:t> (un</a:t>
                </a:r>
                <a:r>
                  <a:rPr lang="en-US" sz="1400" i="1" dirty="0">
                    <a:latin typeface="Times New Roman" panose="02020603050405020304" pitchFamily="18" charset="0"/>
                    <a:cs typeface="Times New Roman" panose="02020603050405020304" pitchFamily="18" charset="0"/>
                  </a:rPr>
                  <a:t>stable solution</a:t>
                </a:r>
                <a:r>
                  <a:rPr lang="en-US" sz="1400" dirty="0">
                    <a:latin typeface="Times New Roman" panose="02020603050405020304" pitchFamily="18" charset="0"/>
                    <a:cs typeface="Times New Roman" panose="02020603050405020304" pitchFamily="18" charset="0"/>
                  </a:rPr>
                  <a:t>)</a:t>
                </a:r>
              </a:p>
            </p:txBody>
          </p:sp>
        </mc:Choice>
        <mc:Fallback>
          <p:sp>
            <p:nvSpPr>
              <p:cNvPr id="49" name="CasellaDiTesto 48">
                <a:extLst>
                  <a:ext uri="{FF2B5EF4-FFF2-40B4-BE49-F238E27FC236}">
                    <a16:creationId xmlns:a16="http://schemas.microsoft.com/office/drawing/2014/main" id="{49784A67-5E41-41C5-89AF-A4356BD7DBB4}"/>
                  </a:ext>
                </a:extLst>
              </p:cNvPr>
              <p:cNvSpPr txBox="1">
                <a:spLocks noRot="1" noChangeAspect="1" noMove="1" noResize="1" noEditPoints="1" noAdjustHandles="1" noChangeArrowheads="1" noChangeShapeType="1" noTextEdit="1"/>
              </p:cNvSpPr>
              <p:nvPr/>
            </p:nvSpPr>
            <p:spPr>
              <a:xfrm>
                <a:off x="7352068" y="2480649"/>
                <a:ext cx="4279284" cy="538032"/>
              </a:xfrm>
              <a:prstGeom prst="rect">
                <a:avLst/>
              </a:prstGeom>
              <a:blipFill>
                <a:blip r:embed="rId9"/>
                <a:stretch>
                  <a:fillRect l="-427" b="-1136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3" name="CasellaDiTesto 52">
                <a:extLst>
                  <a:ext uri="{FF2B5EF4-FFF2-40B4-BE49-F238E27FC236}">
                    <a16:creationId xmlns:a16="http://schemas.microsoft.com/office/drawing/2014/main" id="{5200B142-B924-4D65-870C-AFF6634057A2}"/>
                  </a:ext>
                </a:extLst>
              </p:cNvPr>
              <p:cNvSpPr txBox="1"/>
              <p:nvPr/>
            </p:nvSpPr>
            <p:spPr>
              <a:xfrm>
                <a:off x="7352068" y="3231960"/>
                <a:ext cx="4514487" cy="867610"/>
              </a:xfrm>
              <a:prstGeom prst="rect">
                <a:avLst/>
              </a:prstGeom>
              <a:noFill/>
            </p:spPr>
            <p:txBody>
              <a:bodyPr wrap="square">
                <a:spAutoFit/>
              </a:bodyPr>
              <a:lstStyle/>
              <a:p>
                <a:r>
                  <a:rPr lang="en-GB" sz="1400" b="1" i="1" dirty="0">
                    <a:latin typeface="Times New Roman" panose="02020603050405020304" pitchFamily="18" charset="0"/>
                    <a:cs typeface="Times New Roman" panose="02020603050405020304" pitchFamily="18" charset="0"/>
                  </a:rPr>
                  <a:t>confinement</a:t>
                </a:r>
                <a:r>
                  <a:rPr lang="en-GB" sz="1400" dirty="0">
                    <a:latin typeface="Times New Roman" panose="02020603050405020304" pitchFamily="18" charset="0"/>
                    <a:cs typeface="Times New Roman" panose="02020603050405020304" pitchFamily="18" charset="0"/>
                  </a:rPr>
                  <a:t> sets in: </a:t>
                </a:r>
                <a14:m>
                  <m:oMath xmlns:m="http://schemas.openxmlformats.org/officeDocument/2006/math">
                    <m:sSup>
                      <m:s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sSup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𝐼</m:t>
                        </m:r>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𝑡</m:t>
                            </m:r>
                          </m:e>
                        </m:d>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 </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𝑒</m:t>
                        </m:r>
                      </m:e>
                      <m:sup>
                        <m:d>
                          <m:dPr>
                            <m:begChr m:val="["/>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sSubSup>
                              <m:sSubSupPr>
                                <m:ctrlPr>
                                  <a:rPr lang="en-US" sz="1400" i="1" noProof="1" dirty="0">
                                    <a:latin typeface="Cambria Math" panose="02040503050406030204" pitchFamily="18" charset="0"/>
                                  </a:rPr>
                                </m:ctrlPr>
                              </m:sSubSupPr>
                              <m:e>
                                <m:r>
                                  <a:rPr lang="it-IT" sz="1400" b="0" i="1" noProof="1" dirty="0" smtClean="0">
                                    <a:latin typeface="Cambria Math" panose="02040503050406030204" pitchFamily="18" charset="0"/>
                                  </a:rPr>
                                  <m:t>(</m:t>
                                </m:r>
                                <m:r>
                                  <a:rPr lang="en-US" sz="1400" i="1" noProof="1" dirty="0">
                                    <a:latin typeface="Cambria Math" panose="02040503050406030204" pitchFamily="18" charset="0"/>
                                  </a:rPr>
                                  <m:t>𝑅</m:t>
                                </m:r>
                              </m:e>
                              <m:sub>
                                <m:r>
                                  <a:rPr lang="en-US" sz="1400" i="1" noProof="1" dirty="0">
                                    <a:latin typeface="Cambria Math" panose="02040503050406030204" pitchFamily="18" charset="0"/>
                                  </a:rPr>
                                  <m:t>0</m:t>
                                </m:r>
                              </m:sub>
                              <m:sup>
                                <m:r>
                                  <a:rPr lang="en-US" sz="1400" i="1" noProof="1" dirty="0">
                                    <a:latin typeface="Cambria Math" panose="02040503050406030204" pitchFamily="18" charset="0"/>
                                  </a:rPr>
                                  <m:t>∗</m:t>
                                </m:r>
                              </m:sup>
                            </m:sSubSup>
                            <m:r>
                              <a:rPr lang="it-IT" sz="1400" i="1" noProof="1" dirty="0">
                                <a:latin typeface="Cambria Math" panose="02040503050406030204" pitchFamily="18" charset="0"/>
                              </a:rPr>
                              <m:t>(</m:t>
                            </m:r>
                            <m:r>
                              <a:rPr lang="en-US" sz="1400" i="1" noProof="1" dirty="0">
                                <a:latin typeface="Cambria Math" panose="02040503050406030204" pitchFamily="18" charset="0"/>
                                <a:ea typeface="Cambria Math" panose="02040503050406030204" pitchFamily="18" charset="0"/>
                              </a:rPr>
                              <m:t>∞</m:t>
                            </m:r>
                            <m:r>
                              <a:rPr lang="it-IT" sz="1400" i="1" noProof="1" dirty="0">
                                <a:latin typeface="Cambria Math" panose="02040503050406030204" pitchFamily="18" charset="0"/>
                                <a:ea typeface="Cambria Math" panose="02040503050406030204" pitchFamily="18" charset="0"/>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−1</m:t>
                            </m:r>
                          </m:e>
                        </m:d>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𝑟</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𝜇</m:t>
                            </m:r>
                          </m:e>
                        </m:d>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𝑡</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sup>
                    </m:sSup>
                  </m:oMath>
                </a14:m>
                <a:endParaRPr lang="en-GB" sz="1400" dirty="0">
                  <a:latin typeface="Times New Roman" panose="02020603050405020304" pitchFamily="18" charset="0"/>
                  <a:cs typeface="Times New Roman" panose="02020603050405020304" pitchFamily="18" charset="0"/>
                </a:endParaRPr>
              </a:p>
              <a:p>
                <a:r>
                  <a:rPr lang="en-GB" sz="1400" dirty="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it-IT" sz="1400" i="1" smtClean="0">
                            <a:latin typeface="Cambria Math" panose="02040503050406030204" pitchFamily="18" charset="0"/>
                          </a:rPr>
                        </m:ctrlPr>
                      </m:sSubSupPr>
                      <m:e>
                        <m:r>
                          <a:rPr lang="it-IT" sz="1400" b="0" i="1" smtClean="0">
                            <a:latin typeface="Cambria Math" panose="02040503050406030204" pitchFamily="18" charset="0"/>
                          </a:rPr>
                          <m:t>𝑅</m:t>
                        </m:r>
                      </m:e>
                      <m:sub>
                        <m:r>
                          <a:rPr lang="it-IT" sz="1400" b="0" i="1" smtClean="0">
                            <a:latin typeface="Cambria Math" panose="02040503050406030204" pitchFamily="18" charset="0"/>
                          </a:rPr>
                          <m:t>0</m:t>
                        </m:r>
                      </m:sub>
                      <m:sup>
                        <m:r>
                          <a:rPr lang="it-IT" sz="1400" b="0" i="1" smtClean="0">
                            <a:latin typeface="Cambria Math" panose="02040503050406030204" pitchFamily="18" charset="0"/>
                          </a:rPr>
                          <m:t>∗</m:t>
                        </m:r>
                      </m:sup>
                    </m:sSubSup>
                    <m:d>
                      <m:dPr>
                        <m:ctrlPr>
                          <a:rPr lang="it-IT" sz="1400" b="0" i="1" smtClean="0">
                            <a:latin typeface="Cambria Math" panose="02040503050406030204" pitchFamily="18" charset="0"/>
                          </a:rPr>
                        </m:ctrlPr>
                      </m:dPr>
                      <m:e>
                        <m:r>
                          <a:rPr lang="it-IT" sz="1400" b="0" i="1" smtClean="0">
                            <a:latin typeface="Cambria Math" panose="02040503050406030204" pitchFamily="18" charset="0"/>
                          </a:rPr>
                          <m:t>𝑡</m:t>
                        </m:r>
                      </m:e>
                    </m:d>
                  </m:oMath>
                </a14:m>
                <a:r>
                  <a:rPr lang="en-GB" sz="1400" dirty="0">
                    <a:latin typeface="Times New Roman" panose="02020603050405020304" pitchFamily="18" charset="0"/>
                    <a:cs typeface="Times New Roman" panose="02020603050405020304" pitchFamily="18" charset="0"/>
                  </a:rPr>
                  <a:t> gets tamed eventually dropping</a:t>
                </a:r>
              </a:p>
              <a:p>
                <a:r>
                  <a:rPr lang="en-GB" sz="1400" dirty="0">
                    <a:latin typeface="Times New Roman" panose="02020603050405020304" pitchFamily="18" charset="0"/>
                    <a:cs typeface="Times New Roman" panose="02020603050405020304" pitchFamily="18" charset="0"/>
                  </a:rPr>
                  <a:t>                                  to </a:t>
                </a:r>
                <a14:m>
                  <m:oMath xmlns:m="http://schemas.openxmlformats.org/officeDocument/2006/math">
                    <m:sSubSup>
                      <m:sSubSupPr>
                        <m:ctrlPr>
                          <a:rPr lang="en-US" sz="1400" i="1" noProof="1" dirty="0" smtClean="0">
                            <a:latin typeface="Cambria Math" panose="02040503050406030204" pitchFamily="18" charset="0"/>
                          </a:rPr>
                        </m:ctrlPr>
                      </m:sSubSupPr>
                      <m:e>
                        <m:r>
                          <a:rPr lang="en-US" sz="1400" i="1" noProof="1" dirty="0">
                            <a:latin typeface="Cambria Math" panose="02040503050406030204" pitchFamily="18" charset="0"/>
                          </a:rPr>
                          <m:t>𝑅</m:t>
                        </m:r>
                      </m:e>
                      <m:sub>
                        <m:r>
                          <a:rPr lang="en-US" sz="1400" i="1" noProof="1" dirty="0">
                            <a:latin typeface="Cambria Math" panose="02040503050406030204" pitchFamily="18" charset="0"/>
                          </a:rPr>
                          <m:t>0</m:t>
                        </m:r>
                      </m:sub>
                      <m:sup>
                        <m:r>
                          <a:rPr lang="en-US" sz="1400" i="1" noProof="1" dirty="0">
                            <a:latin typeface="Cambria Math" panose="02040503050406030204" pitchFamily="18" charset="0"/>
                          </a:rPr>
                          <m:t>∗</m:t>
                        </m:r>
                      </m:sup>
                    </m:sSubSup>
                    <m:r>
                      <a:rPr lang="it-IT" sz="1400" b="0" i="1" noProof="1" dirty="0" smtClean="0">
                        <a:latin typeface="Cambria Math" panose="02040503050406030204" pitchFamily="18" charset="0"/>
                      </a:rPr>
                      <m:t>(</m:t>
                    </m:r>
                    <m:r>
                      <a:rPr lang="en-US" sz="1400" i="1" noProof="1" dirty="0" smtClean="0">
                        <a:latin typeface="Cambria Math" panose="02040503050406030204" pitchFamily="18" charset="0"/>
                        <a:ea typeface="Cambria Math" panose="02040503050406030204" pitchFamily="18" charset="0"/>
                      </a:rPr>
                      <m:t>∞</m:t>
                    </m:r>
                    <m:r>
                      <a:rPr lang="it-IT" sz="1400" b="0" i="1" noProof="1" dirty="0" smtClean="0">
                        <a:latin typeface="Cambria Math" panose="02040503050406030204" pitchFamily="18" charset="0"/>
                        <a:ea typeface="Cambria Math" panose="02040503050406030204" pitchFamily="18" charset="0"/>
                      </a:rPr>
                      <m:t>)</m:t>
                    </m:r>
                    <m:r>
                      <a:rPr lang="en-US" sz="1400" i="1" noProof="1" dirty="0">
                        <a:latin typeface="Cambria Math" panose="02040503050406030204" pitchFamily="18" charset="0"/>
                      </a:rPr>
                      <m:t>=</m:t>
                    </m:r>
                    <m:f>
                      <m:fPr>
                        <m:ctrlPr>
                          <a:rPr lang="en-US" sz="1400" i="1" noProof="1" dirty="0">
                            <a:latin typeface="Cambria Math" panose="02040503050406030204" pitchFamily="18" charset="0"/>
                          </a:rPr>
                        </m:ctrlPr>
                      </m:fPr>
                      <m:num>
                        <m:sSub>
                          <m:sSubPr>
                            <m:ctrlPr>
                              <a:rPr lang="en-US" sz="1400" i="1" noProof="1" dirty="0">
                                <a:latin typeface="Cambria Math" panose="02040503050406030204" pitchFamily="18" charset="0"/>
                              </a:rPr>
                            </m:ctrlPr>
                          </m:sSubPr>
                          <m:e>
                            <m:r>
                              <a:rPr lang="en-US" sz="1400" i="1" noProof="1" dirty="0">
                                <a:latin typeface="Cambria Math" panose="02040503050406030204" pitchFamily="18" charset="0"/>
                              </a:rPr>
                              <m:t>𝑅</m:t>
                            </m:r>
                          </m:e>
                          <m:sub>
                            <m:r>
                              <a:rPr lang="en-US" sz="1400" i="1" noProof="1" dirty="0">
                                <a:latin typeface="Cambria Math" panose="02040503050406030204" pitchFamily="18" charset="0"/>
                              </a:rPr>
                              <m:t>0</m:t>
                            </m:r>
                          </m:sub>
                        </m:sSub>
                        <m:r>
                          <a:rPr lang="it-IT" sz="1400" b="0" i="1" noProof="1" dirty="0" smtClean="0">
                            <a:latin typeface="Cambria Math" panose="02040503050406030204" pitchFamily="18" charset="0"/>
                          </a:rPr>
                          <m:t>𝑝</m:t>
                        </m:r>
                      </m:num>
                      <m:den>
                        <m:d>
                          <m:dPr>
                            <m:ctrlPr>
                              <a:rPr lang="en-US" sz="1400" i="1" noProof="1" dirty="0">
                                <a:latin typeface="Cambria Math" panose="02040503050406030204" pitchFamily="18" charset="0"/>
                              </a:rPr>
                            </m:ctrlPr>
                          </m:dPr>
                          <m:e>
                            <m:r>
                              <a:rPr lang="en-US" sz="1400" i="1" noProof="1" dirty="0">
                                <a:latin typeface="Cambria Math" panose="02040503050406030204" pitchFamily="18" charset="0"/>
                              </a:rPr>
                              <m:t>𝑞</m:t>
                            </m:r>
                            <m:r>
                              <a:rPr lang="en-US" sz="1400" i="1" noProof="1" dirty="0">
                                <a:latin typeface="Cambria Math" panose="02040503050406030204" pitchFamily="18" charset="0"/>
                              </a:rPr>
                              <m:t>+</m:t>
                            </m:r>
                            <m:r>
                              <a:rPr lang="en-US" sz="1400" i="1" noProof="1" dirty="0">
                                <a:latin typeface="Cambria Math" panose="02040503050406030204" pitchFamily="18" charset="0"/>
                              </a:rPr>
                              <m:t>𝑝</m:t>
                            </m:r>
                          </m:e>
                        </m:d>
                      </m:den>
                    </m:f>
                  </m:oMath>
                </a14:m>
                <a:endParaRPr lang="en-GB" sz="1400" dirty="0"/>
              </a:p>
            </p:txBody>
          </p:sp>
        </mc:Choice>
        <mc:Fallback xmlns="">
          <p:sp>
            <p:nvSpPr>
              <p:cNvPr id="53" name="CasellaDiTesto 52">
                <a:extLst>
                  <a:ext uri="{FF2B5EF4-FFF2-40B4-BE49-F238E27FC236}">
                    <a16:creationId xmlns:a16="http://schemas.microsoft.com/office/drawing/2014/main" id="{5200B142-B924-4D65-870C-AFF6634057A2}"/>
                  </a:ext>
                </a:extLst>
              </p:cNvPr>
              <p:cNvSpPr txBox="1">
                <a:spLocks noRot="1" noChangeAspect="1" noMove="1" noResize="1" noEditPoints="1" noAdjustHandles="1" noChangeArrowheads="1" noChangeShapeType="1" noTextEdit="1"/>
              </p:cNvSpPr>
              <p:nvPr/>
            </p:nvSpPr>
            <p:spPr>
              <a:xfrm>
                <a:off x="7352068" y="3231960"/>
                <a:ext cx="4514487" cy="867610"/>
              </a:xfrm>
              <a:prstGeom prst="rect">
                <a:avLst/>
              </a:prstGeom>
              <a:blipFill>
                <a:blip r:embed="rId10"/>
                <a:stretch>
                  <a:fillRect l="-40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8" name="CasellaDiTesto 57">
                <a:extLst>
                  <a:ext uri="{FF2B5EF4-FFF2-40B4-BE49-F238E27FC236}">
                    <a16:creationId xmlns:a16="http://schemas.microsoft.com/office/drawing/2014/main" id="{2BC0C4D5-CA61-46D6-A623-2C7B28AD2B2F}"/>
                  </a:ext>
                </a:extLst>
              </p:cNvPr>
              <p:cNvSpPr txBox="1"/>
              <p:nvPr/>
            </p:nvSpPr>
            <p:spPr>
              <a:xfrm>
                <a:off x="8516687" y="4251857"/>
                <a:ext cx="107065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it-IT" sz="1400" i="1" smtClean="0">
                              <a:latin typeface="Cambria Math" panose="02040503050406030204" pitchFamily="18" charset="0"/>
                            </a:rPr>
                          </m:ctrlPr>
                        </m:sSubSupPr>
                        <m:e>
                          <m:r>
                            <a:rPr lang="it-IT" sz="1400" b="0" i="1" smtClean="0">
                              <a:latin typeface="Cambria Math" panose="02040503050406030204" pitchFamily="18" charset="0"/>
                            </a:rPr>
                            <m:t>𝑅</m:t>
                          </m:r>
                        </m:e>
                        <m:sub>
                          <m:r>
                            <a:rPr lang="it-IT" sz="1400" b="0" i="1" smtClean="0">
                              <a:latin typeface="Cambria Math" panose="02040503050406030204" pitchFamily="18" charset="0"/>
                            </a:rPr>
                            <m:t>0</m:t>
                          </m:r>
                        </m:sub>
                        <m:sup>
                          <m:r>
                            <a:rPr lang="it-IT" sz="1400" b="0" i="1" smtClean="0">
                              <a:latin typeface="Cambria Math" panose="02040503050406030204" pitchFamily="18" charset="0"/>
                            </a:rPr>
                            <m:t>∗</m:t>
                          </m:r>
                        </m:sup>
                      </m:sSubSup>
                      <m:d>
                        <m:dPr>
                          <m:ctrlPr>
                            <a:rPr lang="it-IT" sz="1400" b="0" i="1" smtClean="0">
                              <a:latin typeface="Cambria Math" panose="02040503050406030204" pitchFamily="18" charset="0"/>
                            </a:rPr>
                          </m:ctrlPr>
                        </m:dPr>
                        <m:e>
                          <m:r>
                            <a:rPr lang="en-US" sz="1400" i="1" noProof="1" dirty="0">
                              <a:latin typeface="Cambria Math" panose="02040503050406030204" pitchFamily="18" charset="0"/>
                              <a:ea typeface="Cambria Math" panose="02040503050406030204" pitchFamily="18" charset="0"/>
                            </a:rPr>
                            <m:t>∞</m:t>
                          </m:r>
                        </m:e>
                      </m:d>
                      <m:r>
                        <a:rPr lang="it-IT" sz="1400" b="0" i="1" smtClean="0">
                          <a:latin typeface="Cambria Math" panose="02040503050406030204" pitchFamily="18" charset="0"/>
                        </a:rPr>
                        <m:t>&lt;1</m:t>
                      </m:r>
                    </m:oMath>
                  </m:oMathPara>
                </a14:m>
                <a:endParaRPr lang="en-GB" dirty="0"/>
              </a:p>
            </p:txBody>
          </p:sp>
        </mc:Choice>
        <mc:Fallback xmlns="">
          <p:sp>
            <p:nvSpPr>
              <p:cNvPr id="58" name="CasellaDiTesto 57">
                <a:extLst>
                  <a:ext uri="{FF2B5EF4-FFF2-40B4-BE49-F238E27FC236}">
                    <a16:creationId xmlns:a16="http://schemas.microsoft.com/office/drawing/2014/main" id="{2BC0C4D5-CA61-46D6-A623-2C7B28AD2B2F}"/>
                  </a:ext>
                </a:extLst>
              </p:cNvPr>
              <p:cNvSpPr txBox="1">
                <a:spLocks noRot="1" noChangeAspect="1" noMove="1" noResize="1" noEditPoints="1" noAdjustHandles="1" noChangeArrowheads="1" noChangeShapeType="1" noTextEdit="1"/>
              </p:cNvSpPr>
              <p:nvPr/>
            </p:nvSpPr>
            <p:spPr>
              <a:xfrm>
                <a:off x="8516687" y="4251857"/>
                <a:ext cx="1070658" cy="307777"/>
              </a:xfrm>
              <a:prstGeom prst="rect">
                <a:avLst/>
              </a:prstGeom>
              <a:blipFill>
                <a:blip r:embed="rId11"/>
                <a:stretch>
                  <a:fillRect/>
                </a:stretch>
              </a:blipFill>
            </p:spPr>
            <p:txBody>
              <a:bodyPr/>
              <a:lstStyle/>
              <a:p>
                <a:r>
                  <a:rPr lang="en-GB">
                    <a:noFill/>
                  </a:rPr>
                  <a:t> </a:t>
                </a:r>
              </a:p>
            </p:txBody>
          </p:sp>
        </mc:Fallback>
      </mc:AlternateContent>
      <p:cxnSp>
        <p:nvCxnSpPr>
          <p:cNvPr id="70" name="Connettore 2 69">
            <a:extLst>
              <a:ext uri="{FF2B5EF4-FFF2-40B4-BE49-F238E27FC236}">
                <a16:creationId xmlns:a16="http://schemas.microsoft.com/office/drawing/2014/main" id="{B9FFB055-0112-41AB-B179-E6D6A895FC5A}"/>
              </a:ext>
            </a:extLst>
          </p:cNvPr>
          <p:cNvCxnSpPr>
            <a:cxnSpLocks/>
          </p:cNvCxnSpPr>
          <p:nvPr/>
        </p:nvCxnSpPr>
        <p:spPr>
          <a:xfrm>
            <a:off x="4215189" y="4444954"/>
            <a:ext cx="4836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CasellaDiTesto 70">
            <a:extLst>
              <a:ext uri="{FF2B5EF4-FFF2-40B4-BE49-F238E27FC236}">
                <a16:creationId xmlns:a16="http://schemas.microsoft.com/office/drawing/2014/main" id="{3F54F144-9FFE-472C-B5C0-D5584F010CB4}"/>
              </a:ext>
            </a:extLst>
          </p:cNvPr>
          <p:cNvSpPr txBox="1"/>
          <p:nvPr/>
        </p:nvSpPr>
        <p:spPr>
          <a:xfrm>
            <a:off x="10044418" y="4144135"/>
            <a:ext cx="2147582" cy="523220"/>
          </a:xfrm>
          <a:prstGeom prst="rect">
            <a:avLst/>
          </a:prstGeom>
          <a:noFill/>
        </p:spPr>
        <p:txBody>
          <a:bodyPr wrap="square" rtlCol="0">
            <a:spAutoFit/>
          </a:bodyPr>
          <a:lstStyle/>
          <a:p>
            <a:r>
              <a:rPr lang="en-GB" sz="1400" dirty="0">
                <a:latin typeface="Times New Roman" panose="02020603050405020304" pitchFamily="18" charset="0"/>
                <a:cs typeface="Times New Roman" panose="02020603050405020304" pitchFamily="18" charset="0"/>
              </a:rPr>
              <a:t>the epidemic can be controlled (</a:t>
            </a:r>
            <a:r>
              <a:rPr lang="en-GB" sz="1400" i="1" dirty="0">
                <a:latin typeface="Times New Roman" panose="02020603050405020304" pitchFamily="18" charset="0"/>
                <a:cs typeface="Times New Roman" panose="02020603050405020304" pitchFamily="18" charset="0"/>
              </a:rPr>
              <a:t>stable solution</a:t>
            </a:r>
            <a:r>
              <a:rPr lang="en-GB" sz="1400" dirty="0">
                <a:latin typeface="Times New Roman" panose="02020603050405020304" pitchFamily="18" charset="0"/>
                <a:cs typeface="Times New Roman" panose="02020603050405020304" pitchFamily="18" charset="0"/>
              </a:rPr>
              <a:t>)</a:t>
            </a:r>
            <a:endParaRPr lang="en-GB" sz="1400" dirty="0"/>
          </a:p>
        </p:txBody>
      </p:sp>
      <p:cxnSp>
        <p:nvCxnSpPr>
          <p:cNvPr id="73" name="Connettore a gomito 72">
            <a:extLst>
              <a:ext uri="{FF2B5EF4-FFF2-40B4-BE49-F238E27FC236}">
                <a16:creationId xmlns:a16="http://schemas.microsoft.com/office/drawing/2014/main" id="{3B19652D-444F-4311-B3EA-0FEADBA80EA4}"/>
              </a:ext>
            </a:extLst>
          </p:cNvPr>
          <p:cNvCxnSpPr>
            <a:cxnSpLocks/>
          </p:cNvCxnSpPr>
          <p:nvPr/>
        </p:nvCxnSpPr>
        <p:spPr>
          <a:xfrm rot="16200000" flipH="1">
            <a:off x="7681160" y="4596906"/>
            <a:ext cx="977140" cy="652701"/>
          </a:xfrm>
          <a:prstGeom prst="bentConnector3">
            <a:avLst>
              <a:gd name="adj1" fmla="val 10065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CasellaDiTesto 83">
            <a:extLst>
              <a:ext uri="{FF2B5EF4-FFF2-40B4-BE49-F238E27FC236}">
                <a16:creationId xmlns:a16="http://schemas.microsoft.com/office/drawing/2014/main" id="{15DAEFC3-2CBB-4451-A937-D6E710374CDA}"/>
              </a:ext>
            </a:extLst>
          </p:cNvPr>
          <p:cNvSpPr txBox="1"/>
          <p:nvPr/>
        </p:nvSpPr>
        <p:spPr>
          <a:xfrm>
            <a:off x="10044418" y="4897825"/>
            <a:ext cx="1997775" cy="954107"/>
          </a:xfrm>
          <a:prstGeom prst="rect">
            <a:avLst/>
          </a:prstGeom>
          <a:noFill/>
        </p:spPr>
        <p:txBody>
          <a:bodyPr wrap="square" rtlCol="0">
            <a:spAutoFit/>
          </a:bodyPr>
          <a:lstStyle/>
          <a:p>
            <a:r>
              <a:rPr lang="en-GB" sz="1400" dirty="0">
                <a:latin typeface="Times New Roman" panose="02020603050405020304" pitchFamily="18" charset="0"/>
                <a:cs typeface="Times New Roman" panose="02020603050405020304" pitchFamily="18" charset="0"/>
              </a:rPr>
              <a:t>it spreads until exhaustion of susceptible                                               individuals (</a:t>
            </a:r>
            <a:r>
              <a:rPr lang="en-GB" sz="1400" i="1" dirty="0">
                <a:latin typeface="Times New Roman" panose="02020603050405020304" pitchFamily="18" charset="0"/>
                <a:cs typeface="Times New Roman" panose="02020603050405020304" pitchFamily="18" charset="0"/>
              </a:rPr>
              <a:t>unstable solution</a:t>
            </a:r>
            <a:r>
              <a:rPr lang="en-GB" sz="1400" dirty="0">
                <a:latin typeface="Times New Roman" panose="02020603050405020304" pitchFamily="18" charset="0"/>
                <a:cs typeface="Times New Roman" panose="02020603050405020304" pitchFamily="18" charset="0"/>
              </a:rPr>
              <a:t>)</a:t>
            </a:r>
          </a:p>
        </p:txBody>
      </p:sp>
      <p:cxnSp>
        <p:nvCxnSpPr>
          <p:cNvPr id="92" name="Connettore 2 91">
            <a:extLst>
              <a:ext uri="{FF2B5EF4-FFF2-40B4-BE49-F238E27FC236}">
                <a16:creationId xmlns:a16="http://schemas.microsoft.com/office/drawing/2014/main" id="{A40065E6-E9CA-42B2-BF1C-76025D63CE71}"/>
              </a:ext>
            </a:extLst>
          </p:cNvPr>
          <p:cNvCxnSpPr>
            <a:cxnSpLocks/>
          </p:cNvCxnSpPr>
          <p:nvPr/>
        </p:nvCxnSpPr>
        <p:spPr>
          <a:xfrm>
            <a:off x="9560787" y="5374878"/>
            <a:ext cx="4836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ttore a gomito 33">
            <a:extLst>
              <a:ext uri="{FF2B5EF4-FFF2-40B4-BE49-F238E27FC236}">
                <a16:creationId xmlns:a16="http://schemas.microsoft.com/office/drawing/2014/main" id="{96756FDC-29AF-4E45-821A-15D7D8ED98C8}"/>
              </a:ext>
            </a:extLst>
          </p:cNvPr>
          <p:cNvCxnSpPr>
            <a:cxnSpLocks/>
          </p:cNvCxnSpPr>
          <p:nvPr/>
        </p:nvCxnSpPr>
        <p:spPr>
          <a:xfrm rot="16200000" flipH="1">
            <a:off x="7681159" y="3630034"/>
            <a:ext cx="977140" cy="652701"/>
          </a:xfrm>
          <a:prstGeom prst="bentConnector3">
            <a:avLst>
              <a:gd name="adj1" fmla="val 10065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CasellaDiTesto 36">
                <a:extLst>
                  <a:ext uri="{FF2B5EF4-FFF2-40B4-BE49-F238E27FC236}">
                    <a16:creationId xmlns:a16="http://schemas.microsoft.com/office/drawing/2014/main" id="{64EE55BF-9035-4DB6-AEF3-B5BDD310D5D0}"/>
                  </a:ext>
                </a:extLst>
              </p:cNvPr>
              <p:cNvSpPr txBox="1"/>
              <p:nvPr/>
            </p:nvSpPr>
            <p:spPr>
              <a:xfrm>
                <a:off x="8498862" y="5220991"/>
                <a:ext cx="107065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it-IT" sz="1400" i="1" smtClean="0">
                              <a:latin typeface="Cambria Math" panose="02040503050406030204" pitchFamily="18" charset="0"/>
                            </a:rPr>
                          </m:ctrlPr>
                        </m:sSubSupPr>
                        <m:e>
                          <m:r>
                            <a:rPr lang="it-IT" sz="1400" b="0" i="1" smtClean="0">
                              <a:latin typeface="Cambria Math" panose="02040503050406030204" pitchFamily="18" charset="0"/>
                            </a:rPr>
                            <m:t>𝑅</m:t>
                          </m:r>
                        </m:e>
                        <m:sub>
                          <m:r>
                            <a:rPr lang="it-IT" sz="1400" b="0" i="1" smtClean="0">
                              <a:latin typeface="Cambria Math" panose="02040503050406030204" pitchFamily="18" charset="0"/>
                            </a:rPr>
                            <m:t>0</m:t>
                          </m:r>
                        </m:sub>
                        <m:sup>
                          <m:r>
                            <a:rPr lang="it-IT" sz="1400" b="0" i="1" smtClean="0">
                              <a:latin typeface="Cambria Math" panose="02040503050406030204" pitchFamily="18" charset="0"/>
                            </a:rPr>
                            <m:t>∗</m:t>
                          </m:r>
                        </m:sup>
                      </m:sSubSup>
                      <m:d>
                        <m:dPr>
                          <m:ctrlPr>
                            <a:rPr lang="it-IT" sz="1400" b="0" i="1" smtClean="0">
                              <a:latin typeface="Cambria Math" panose="02040503050406030204" pitchFamily="18" charset="0"/>
                            </a:rPr>
                          </m:ctrlPr>
                        </m:dPr>
                        <m:e>
                          <m:r>
                            <a:rPr lang="en-US" sz="1400" i="1" noProof="1" dirty="0">
                              <a:latin typeface="Cambria Math" panose="02040503050406030204" pitchFamily="18" charset="0"/>
                              <a:ea typeface="Cambria Math" panose="02040503050406030204" pitchFamily="18" charset="0"/>
                            </a:rPr>
                            <m:t>∞</m:t>
                          </m:r>
                        </m:e>
                      </m:d>
                      <m:r>
                        <a:rPr lang="it-IT" sz="1400" b="0" i="1" noProof="1" dirty="0" smtClean="0">
                          <a:latin typeface="Cambria Math" panose="02040503050406030204" pitchFamily="18" charset="0"/>
                          <a:ea typeface="Cambria Math" panose="02040503050406030204" pitchFamily="18" charset="0"/>
                        </a:rPr>
                        <m:t>&gt;</m:t>
                      </m:r>
                      <m:r>
                        <a:rPr lang="it-IT" sz="1400" b="0" i="1" smtClean="0">
                          <a:latin typeface="Cambria Math" panose="02040503050406030204" pitchFamily="18" charset="0"/>
                        </a:rPr>
                        <m:t>1</m:t>
                      </m:r>
                    </m:oMath>
                  </m:oMathPara>
                </a14:m>
                <a:endParaRPr lang="en-GB" dirty="0"/>
              </a:p>
            </p:txBody>
          </p:sp>
        </mc:Choice>
        <mc:Fallback xmlns="">
          <p:sp>
            <p:nvSpPr>
              <p:cNvPr id="37" name="CasellaDiTesto 36">
                <a:extLst>
                  <a:ext uri="{FF2B5EF4-FFF2-40B4-BE49-F238E27FC236}">
                    <a16:creationId xmlns:a16="http://schemas.microsoft.com/office/drawing/2014/main" id="{64EE55BF-9035-4DB6-AEF3-B5BDD310D5D0}"/>
                  </a:ext>
                </a:extLst>
              </p:cNvPr>
              <p:cNvSpPr txBox="1">
                <a:spLocks noRot="1" noChangeAspect="1" noMove="1" noResize="1" noEditPoints="1" noAdjustHandles="1" noChangeArrowheads="1" noChangeShapeType="1" noTextEdit="1"/>
              </p:cNvSpPr>
              <p:nvPr/>
            </p:nvSpPr>
            <p:spPr>
              <a:xfrm>
                <a:off x="8498862" y="5220991"/>
                <a:ext cx="1070658" cy="307777"/>
              </a:xfrm>
              <a:prstGeom prst="rect">
                <a:avLst/>
              </a:prstGeom>
              <a:blipFill>
                <a:blip r:embed="rId1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928187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ttangolo 34">
            <a:extLst>
              <a:ext uri="{FF2B5EF4-FFF2-40B4-BE49-F238E27FC236}">
                <a16:creationId xmlns:a16="http://schemas.microsoft.com/office/drawing/2014/main" id="{4FCDBED4-AEFF-45BB-9366-7A8C3480EB8E}"/>
              </a:ext>
            </a:extLst>
          </p:cNvPr>
          <p:cNvSpPr/>
          <p:nvPr/>
        </p:nvSpPr>
        <p:spPr>
          <a:xfrm>
            <a:off x="9919644" y="2348543"/>
            <a:ext cx="692727" cy="49872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olo 1">
            <a:extLst>
              <a:ext uri="{FF2B5EF4-FFF2-40B4-BE49-F238E27FC236}">
                <a16:creationId xmlns:a16="http://schemas.microsoft.com/office/drawing/2014/main" id="{44B1E25F-1C0C-4647-B479-D55B46279B1A}"/>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Fitting COVID-19 data</a:t>
            </a:r>
          </a:p>
        </p:txBody>
      </p:sp>
      <p:sp>
        <p:nvSpPr>
          <p:cNvPr id="7" name="Ovale 6">
            <a:extLst>
              <a:ext uri="{FF2B5EF4-FFF2-40B4-BE49-F238E27FC236}">
                <a16:creationId xmlns:a16="http://schemas.microsoft.com/office/drawing/2014/main" id="{5C580360-A8D3-4EAF-B4D6-292FAA219D6A}"/>
              </a:ext>
            </a:extLst>
          </p:cNvPr>
          <p:cNvSpPr/>
          <p:nvPr/>
        </p:nvSpPr>
        <p:spPr>
          <a:xfrm>
            <a:off x="8718257" y="1212483"/>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BE34EBDF-D31D-46D2-9960-4D7C8C90782A}"/>
                  </a:ext>
                </a:extLst>
              </p:cNvPr>
              <p:cNvSpPr txBox="1"/>
              <p:nvPr/>
            </p:nvSpPr>
            <p:spPr>
              <a:xfrm>
                <a:off x="8875492" y="1390414"/>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i="1" dirty="0" smtClean="0">
                          <a:latin typeface="Cambria Math" panose="02040503050406030204" pitchFamily="18" charset="0"/>
                          <a:cs typeface="Times New Roman" panose="02020603050405020304" pitchFamily="18" charset="0"/>
                        </a:rPr>
                        <m:t>𝛽</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10" name="CasellaDiTesto 9">
                <a:extLst>
                  <a:ext uri="{FF2B5EF4-FFF2-40B4-BE49-F238E27FC236}">
                    <a16:creationId xmlns:a16="http://schemas.microsoft.com/office/drawing/2014/main" id="{BE34EBDF-D31D-46D2-9960-4D7C8C90782A}"/>
                  </a:ext>
                </a:extLst>
              </p:cNvPr>
              <p:cNvSpPr txBox="1">
                <a:spLocks noRot="1" noChangeAspect="1" noMove="1" noResize="1" noEditPoints="1" noAdjustHandles="1" noChangeArrowheads="1" noChangeShapeType="1" noTextEdit="1"/>
              </p:cNvSpPr>
              <p:nvPr/>
            </p:nvSpPr>
            <p:spPr>
              <a:xfrm>
                <a:off x="8875492" y="1390414"/>
                <a:ext cx="397164" cy="246221"/>
              </a:xfrm>
              <a:prstGeom prst="rect">
                <a:avLst/>
              </a:prstGeom>
              <a:blipFill>
                <a:blip r:embed="rId6"/>
                <a:stretch>
                  <a:fillRect b="-5000"/>
                </a:stretch>
              </a:blipFill>
            </p:spPr>
            <p:txBody>
              <a:bodyPr/>
              <a:lstStyle/>
              <a:p>
                <a:r>
                  <a:rPr lang="en-GB">
                    <a:noFill/>
                  </a:rPr>
                  <a:t> </a:t>
                </a:r>
              </a:p>
            </p:txBody>
          </p:sp>
        </mc:Fallback>
      </mc:AlternateContent>
      <p:sp>
        <p:nvSpPr>
          <p:cNvPr id="11" name="Rettangolo 10">
            <a:extLst>
              <a:ext uri="{FF2B5EF4-FFF2-40B4-BE49-F238E27FC236}">
                <a16:creationId xmlns:a16="http://schemas.microsoft.com/office/drawing/2014/main" id="{8F3B79A5-1E27-4A9C-9EE6-747F1548042A}"/>
              </a:ext>
            </a:extLst>
          </p:cNvPr>
          <p:cNvSpPr/>
          <p:nvPr/>
        </p:nvSpPr>
        <p:spPr>
          <a:xfrm>
            <a:off x="7548841" y="2348543"/>
            <a:ext cx="692727" cy="4946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3" name="CasellaDiTesto 22">
                <a:extLst>
                  <a:ext uri="{FF2B5EF4-FFF2-40B4-BE49-F238E27FC236}">
                    <a16:creationId xmlns:a16="http://schemas.microsoft.com/office/drawing/2014/main" id="{ACD5B7CC-9848-43C7-BD95-792E273BA5F5}"/>
                  </a:ext>
                </a:extLst>
              </p:cNvPr>
              <p:cNvSpPr txBox="1"/>
              <p:nvPr/>
            </p:nvSpPr>
            <p:spPr>
              <a:xfrm>
                <a:off x="7687402" y="2500436"/>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it-IT" sz="1000" b="0" i="1" smtClean="0">
                              <a:latin typeface="Cambria Math" panose="02040503050406030204" pitchFamily="18" charset="0"/>
                              <a:cs typeface="Times New Roman" panose="02020603050405020304" pitchFamily="18" charset="0"/>
                            </a:rPr>
                          </m:ctrlPr>
                        </m:accPr>
                        <m:e>
                          <m:r>
                            <a:rPr lang="it-IT" sz="1000" b="0" i="1" smtClean="0">
                              <a:latin typeface="Cambria Math" panose="02040503050406030204" pitchFamily="18" charset="0"/>
                              <a:cs typeface="Times New Roman" panose="02020603050405020304" pitchFamily="18" charset="0"/>
                            </a:rPr>
                            <m:t>𝐼</m:t>
                          </m:r>
                        </m:e>
                      </m:acc>
                    </m:oMath>
                  </m:oMathPara>
                </a14:m>
                <a:endParaRPr lang="it-IT" sz="1000" b="0" dirty="0">
                  <a:latin typeface="Times New Roman" panose="02020603050405020304" pitchFamily="18" charset="0"/>
                  <a:cs typeface="Times New Roman" panose="02020603050405020304" pitchFamily="18" charset="0"/>
                </a:endParaRPr>
              </a:p>
            </p:txBody>
          </p:sp>
        </mc:Choice>
        <mc:Fallback xmlns="">
          <p:sp>
            <p:nvSpPr>
              <p:cNvPr id="23" name="CasellaDiTesto 22">
                <a:extLst>
                  <a:ext uri="{FF2B5EF4-FFF2-40B4-BE49-F238E27FC236}">
                    <a16:creationId xmlns:a16="http://schemas.microsoft.com/office/drawing/2014/main" id="{ACD5B7CC-9848-43C7-BD95-792E273BA5F5}"/>
                  </a:ext>
                </a:extLst>
              </p:cNvPr>
              <p:cNvSpPr txBox="1">
                <a:spLocks noRot="1" noChangeAspect="1" noMove="1" noResize="1" noEditPoints="1" noAdjustHandles="1" noChangeArrowheads="1" noChangeShapeType="1" noTextEdit="1"/>
              </p:cNvSpPr>
              <p:nvPr/>
            </p:nvSpPr>
            <p:spPr>
              <a:xfrm>
                <a:off x="7687402" y="2500436"/>
                <a:ext cx="397164" cy="246221"/>
              </a:xfrm>
              <a:prstGeom prst="rect">
                <a:avLst/>
              </a:prstGeom>
              <a:blipFill>
                <a:blip r:embed="rId7"/>
                <a:stretch>
                  <a:fillRect r="-12308"/>
                </a:stretch>
              </a:blipFill>
            </p:spPr>
            <p:txBody>
              <a:bodyPr/>
              <a:lstStyle/>
              <a:p>
                <a:r>
                  <a:rPr lang="en-GB">
                    <a:noFill/>
                  </a:rPr>
                  <a:t> </a:t>
                </a:r>
              </a:p>
            </p:txBody>
          </p:sp>
        </mc:Fallback>
      </mc:AlternateContent>
      <p:sp>
        <p:nvSpPr>
          <p:cNvPr id="24" name="Ovale 23">
            <a:extLst>
              <a:ext uri="{FF2B5EF4-FFF2-40B4-BE49-F238E27FC236}">
                <a16:creationId xmlns:a16="http://schemas.microsoft.com/office/drawing/2014/main" id="{CBA48209-0133-45BA-AB86-B03B2F6BCB8D}"/>
              </a:ext>
            </a:extLst>
          </p:cNvPr>
          <p:cNvSpPr/>
          <p:nvPr/>
        </p:nvSpPr>
        <p:spPr>
          <a:xfrm>
            <a:off x="8724270" y="1926267"/>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 name="CasellaDiTesto 21">
                <a:extLst>
                  <a:ext uri="{FF2B5EF4-FFF2-40B4-BE49-F238E27FC236}">
                    <a16:creationId xmlns:a16="http://schemas.microsoft.com/office/drawing/2014/main" id="{6E62E5E2-C1D4-4615-8E5F-1702A89DFB92}"/>
                  </a:ext>
                </a:extLst>
              </p:cNvPr>
              <p:cNvSpPr txBox="1"/>
              <p:nvPr/>
            </p:nvSpPr>
            <p:spPr>
              <a:xfrm>
                <a:off x="8833050" y="2096436"/>
                <a:ext cx="475166"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smtClean="0">
                          <a:latin typeface="Cambria Math" panose="02040503050406030204" pitchFamily="18" charset="0"/>
                          <a:cs typeface="Times New Roman" panose="02020603050405020304" pitchFamily="18" charset="0"/>
                        </a:rPr>
                        <m:t>𝑟</m:t>
                      </m:r>
                      <m:r>
                        <a:rPr lang="it-IT" sz="1000" b="0" i="1" smtClean="0">
                          <a:latin typeface="Cambria Math" panose="02040503050406030204" pitchFamily="18" charset="0"/>
                          <a:cs typeface="Times New Roman" panose="02020603050405020304" pitchFamily="18" charset="0"/>
                        </a:rPr>
                        <m:t>+</m:t>
                      </m:r>
                      <m:r>
                        <a:rPr lang="it-IT" sz="1000" b="0" i="1" smtClean="0">
                          <a:latin typeface="Cambria Math" panose="02040503050406030204" pitchFamily="18" charset="0"/>
                          <a:cs typeface="Times New Roman" panose="02020603050405020304" pitchFamily="18" charset="0"/>
                        </a:rPr>
                        <m:t>𝜇</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22" name="CasellaDiTesto 21">
                <a:extLst>
                  <a:ext uri="{FF2B5EF4-FFF2-40B4-BE49-F238E27FC236}">
                    <a16:creationId xmlns:a16="http://schemas.microsoft.com/office/drawing/2014/main" id="{6E62E5E2-C1D4-4615-8E5F-1702A89DFB92}"/>
                  </a:ext>
                </a:extLst>
              </p:cNvPr>
              <p:cNvSpPr txBox="1">
                <a:spLocks noRot="1" noChangeAspect="1" noMove="1" noResize="1" noEditPoints="1" noAdjustHandles="1" noChangeArrowheads="1" noChangeShapeType="1" noTextEdit="1"/>
              </p:cNvSpPr>
              <p:nvPr/>
            </p:nvSpPr>
            <p:spPr>
              <a:xfrm>
                <a:off x="8833050" y="2096436"/>
                <a:ext cx="475166" cy="246221"/>
              </a:xfrm>
              <a:prstGeom prst="rect">
                <a:avLst/>
              </a:prstGeom>
              <a:blipFill>
                <a:blip r:embed="rId9"/>
                <a:stretch>
                  <a:fillRect/>
                </a:stretch>
              </a:blipFill>
            </p:spPr>
            <p:txBody>
              <a:bodyPr/>
              <a:lstStyle/>
              <a:p>
                <a:r>
                  <a:rPr lang="en-GB">
                    <a:noFill/>
                  </a:rPr>
                  <a:t> </a:t>
                </a:r>
              </a:p>
            </p:txBody>
          </p:sp>
        </mc:Fallback>
      </mc:AlternateContent>
      <p:sp>
        <p:nvSpPr>
          <p:cNvPr id="25" name="Ovale 24">
            <a:extLst>
              <a:ext uri="{FF2B5EF4-FFF2-40B4-BE49-F238E27FC236}">
                <a16:creationId xmlns:a16="http://schemas.microsoft.com/office/drawing/2014/main" id="{9F38202B-9127-46B7-B862-3471E73C54DC}"/>
              </a:ext>
            </a:extLst>
          </p:cNvPr>
          <p:cNvSpPr/>
          <p:nvPr/>
        </p:nvSpPr>
        <p:spPr>
          <a:xfrm>
            <a:off x="6474646" y="2300718"/>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7" name="CasellaDiTesto 36">
                <a:extLst>
                  <a:ext uri="{FF2B5EF4-FFF2-40B4-BE49-F238E27FC236}">
                    <a16:creationId xmlns:a16="http://schemas.microsoft.com/office/drawing/2014/main" id="{9D3489D9-6A26-4B74-8AFC-B1C9FF8425F4}"/>
                  </a:ext>
                </a:extLst>
              </p:cNvPr>
              <p:cNvSpPr txBox="1"/>
              <p:nvPr/>
            </p:nvSpPr>
            <p:spPr>
              <a:xfrm>
                <a:off x="6622427" y="2481964"/>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smtClean="0">
                          <a:latin typeface="Cambria Math" panose="02040503050406030204" pitchFamily="18" charset="0"/>
                          <a:cs typeface="Times New Roman" panose="02020603050405020304" pitchFamily="18" charset="0"/>
                        </a:rPr>
                        <m:t>𝐼</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37" name="CasellaDiTesto 36">
                <a:extLst>
                  <a:ext uri="{FF2B5EF4-FFF2-40B4-BE49-F238E27FC236}">
                    <a16:creationId xmlns:a16="http://schemas.microsoft.com/office/drawing/2014/main" id="{9D3489D9-6A26-4B74-8AFC-B1C9FF8425F4}"/>
                  </a:ext>
                </a:extLst>
              </p:cNvPr>
              <p:cNvSpPr txBox="1">
                <a:spLocks noRot="1" noChangeAspect="1" noMove="1" noResize="1" noEditPoints="1" noAdjustHandles="1" noChangeArrowheads="1" noChangeShapeType="1" noTextEdit="1"/>
              </p:cNvSpPr>
              <p:nvPr/>
            </p:nvSpPr>
            <p:spPr>
              <a:xfrm>
                <a:off x="6622427" y="2481964"/>
                <a:ext cx="397164" cy="246221"/>
              </a:xfrm>
              <a:prstGeom prst="rect">
                <a:avLst/>
              </a:prstGeom>
              <a:blipFill>
                <a:blip r:embed="rId10"/>
                <a:stretch>
                  <a:fillRect/>
                </a:stretch>
              </a:blipFill>
            </p:spPr>
            <p:txBody>
              <a:bodyPr/>
              <a:lstStyle/>
              <a:p>
                <a:r>
                  <a:rPr lang="en-GB">
                    <a:noFill/>
                  </a:rPr>
                  <a:t> </a:t>
                </a:r>
              </a:p>
            </p:txBody>
          </p:sp>
        </mc:Fallback>
      </mc:AlternateContent>
      <p:sp>
        <p:nvSpPr>
          <p:cNvPr id="27" name="Ovale 26">
            <a:extLst>
              <a:ext uri="{FF2B5EF4-FFF2-40B4-BE49-F238E27FC236}">
                <a16:creationId xmlns:a16="http://schemas.microsoft.com/office/drawing/2014/main" id="{69765358-817F-427E-B65D-841C7B6CA4E1}"/>
              </a:ext>
            </a:extLst>
          </p:cNvPr>
          <p:cNvSpPr/>
          <p:nvPr/>
        </p:nvSpPr>
        <p:spPr>
          <a:xfrm>
            <a:off x="8727413" y="2640051"/>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8" name="CasellaDiTesto 27">
                <a:extLst>
                  <a:ext uri="{FF2B5EF4-FFF2-40B4-BE49-F238E27FC236}">
                    <a16:creationId xmlns:a16="http://schemas.microsoft.com/office/drawing/2014/main" id="{C609A696-2DB2-4E9B-8547-9DD7EDA917DC}"/>
                  </a:ext>
                </a:extLst>
              </p:cNvPr>
              <p:cNvSpPr txBox="1"/>
              <p:nvPr/>
            </p:nvSpPr>
            <p:spPr>
              <a:xfrm>
                <a:off x="8873356" y="2798164"/>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smtClean="0">
                          <a:latin typeface="Cambria Math" panose="02040503050406030204" pitchFamily="18" charset="0"/>
                          <a:cs typeface="Times New Roman" panose="02020603050405020304" pitchFamily="18" charset="0"/>
                        </a:rPr>
                        <m:t>𝑝</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28" name="CasellaDiTesto 27">
                <a:extLst>
                  <a:ext uri="{FF2B5EF4-FFF2-40B4-BE49-F238E27FC236}">
                    <a16:creationId xmlns:a16="http://schemas.microsoft.com/office/drawing/2014/main" id="{C609A696-2DB2-4E9B-8547-9DD7EDA917DC}"/>
                  </a:ext>
                </a:extLst>
              </p:cNvPr>
              <p:cNvSpPr txBox="1">
                <a:spLocks noRot="1" noChangeAspect="1" noMove="1" noResize="1" noEditPoints="1" noAdjustHandles="1" noChangeArrowheads="1" noChangeShapeType="1" noTextEdit="1"/>
              </p:cNvSpPr>
              <p:nvPr/>
            </p:nvSpPr>
            <p:spPr>
              <a:xfrm>
                <a:off x="8873356" y="2798164"/>
                <a:ext cx="397164" cy="246221"/>
              </a:xfrm>
              <a:prstGeom prst="rect">
                <a:avLst/>
              </a:prstGeom>
              <a:blipFill>
                <a:blip r:embed="rId11"/>
                <a:stretch>
                  <a:fillRect/>
                </a:stretch>
              </a:blipFill>
            </p:spPr>
            <p:txBody>
              <a:bodyPr/>
              <a:lstStyle/>
              <a:p>
                <a:r>
                  <a:rPr lang="en-GB">
                    <a:noFill/>
                  </a:rPr>
                  <a:t> </a:t>
                </a:r>
              </a:p>
            </p:txBody>
          </p:sp>
        </mc:Fallback>
      </mc:AlternateContent>
      <p:sp>
        <p:nvSpPr>
          <p:cNvPr id="29" name="Ovale 28">
            <a:extLst>
              <a:ext uri="{FF2B5EF4-FFF2-40B4-BE49-F238E27FC236}">
                <a16:creationId xmlns:a16="http://schemas.microsoft.com/office/drawing/2014/main" id="{4A6B4088-4C0A-4713-A591-A4AE939536C0}"/>
              </a:ext>
            </a:extLst>
          </p:cNvPr>
          <p:cNvSpPr/>
          <p:nvPr/>
        </p:nvSpPr>
        <p:spPr>
          <a:xfrm>
            <a:off x="8727413" y="3359828"/>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0" name="CasellaDiTesto 29">
                <a:extLst>
                  <a:ext uri="{FF2B5EF4-FFF2-40B4-BE49-F238E27FC236}">
                    <a16:creationId xmlns:a16="http://schemas.microsoft.com/office/drawing/2014/main" id="{1FE12BAC-8FA4-4D65-8E4B-6B217AE1BFBE}"/>
                  </a:ext>
                </a:extLst>
              </p:cNvPr>
              <p:cNvSpPr txBox="1"/>
              <p:nvPr/>
            </p:nvSpPr>
            <p:spPr>
              <a:xfrm>
                <a:off x="8873356" y="3527740"/>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smtClean="0">
                          <a:latin typeface="Cambria Math" panose="02040503050406030204" pitchFamily="18" charset="0"/>
                          <a:cs typeface="Times New Roman" panose="02020603050405020304" pitchFamily="18" charset="0"/>
                        </a:rPr>
                        <m:t>𝑞</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30" name="CasellaDiTesto 29">
                <a:extLst>
                  <a:ext uri="{FF2B5EF4-FFF2-40B4-BE49-F238E27FC236}">
                    <a16:creationId xmlns:a16="http://schemas.microsoft.com/office/drawing/2014/main" id="{1FE12BAC-8FA4-4D65-8E4B-6B217AE1BFBE}"/>
                  </a:ext>
                </a:extLst>
              </p:cNvPr>
              <p:cNvSpPr txBox="1">
                <a:spLocks noRot="1" noChangeAspect="1" noMove="1" noResize="1" noEditPoints="1" noAdjustHandles="1" noChangeArrowheads="1" noChangeShapeType="1" noTextEdit="1"/>
              </p:cNvSpPr>
              <p:nvPr/>
            </p:nvSpPr>
            <p:spPr>
              <a:xfrm>
                <a:off x="8873356" y="3527740"/>
                <a:ext cx="397164" cy="246221"/>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CasellaDiTesto 32">
                <a:extLst>
                  <a:ext uri="{FF2B5EF4-FFF2-40B4-BE49-F238E27FC236}">
                    <a16:creationId xmlns:a16="http://schemas.microsoft.com/office/drawing/2014/main" id="{F68D3430-1FE5-413D-9197-E0F8678D6A31}"/>
                  </a:ext>
                </a:extLst>
              </p:cNvPr>
              <p:cNvSpPr txBox="1"/>
              <p:nvPr/>
            </p:nvSpPr>
            <p:spPr>
              <a:xfrm>
                <a:off x="10067425" y="2487102"/>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it-IT" sz="1000" b="0" i="1" smtClean="0">
                              <a:latin typeface="Cambria Math" panose="02040503050406030204" pitchFamily="18" charset="0"/>
                              <a:cs typeface="Times New Roman" panose="02020603050405020304" pitchFamily="18" charset="0"/>
                            </a:rPr>
                          </m:ctrlPr>
                        </m:accPr>
                        <m:e>
                          <m:r>
                            <a:rPr lang="it-IT" sz="1000" b="0" i="1" smtClean="0">
                              <a:latin typeface="Cambria Math" panose="02040503050406030204" pitchFamily="18" charset="0"/>
                              <a:cs typeface="Times New Roman" panose="02020603050405020304" pitchFamily="18" charset="0"/>
                            </a:rPr>
                            <m:t>𝑋</m:t>
                          </m:r>
                        </m:e>
                      </m:acc>
                    </m:oMath>
                  </m:oMathPara>
                </a14:m>
                <a:endParaRPr lang="it-IT" sz="1000" b="0" dirty="0">
                  <a:latin typeface="Times New Roman" panose="02020603050405020304" pitchFamily="18" charset="0"/>
                  <a:cs typeface="Times New Roman" panose="02020603050405020304" pitchFamily="18" charset="0"/>
                </a:endParaRPr>
              </a:p>
            </p:txBody>
          </p:sp>
        </mc:Choice>
        <mc:Fallback xmlns="">
          <p:sp>
            <p:nvSpPr>
              <p:cNvPr id="33" name="CasellaDiTesto 32">
                <a:extLst>
                  <a:ext uri="{FF2B5EF4-FFF2-40B4-BE49-F238E27FC236}">
                    <a16:creationId xmlns:a16="http://schemas.microsoft.com/office/drawing/2014/main" id="{F68D3430-1FE5-413D-9197-E0F8678D6A31}"/>
                  </a:ext>
                </a:extLst>
              </p:cNvPr>
              <p:cNvSpPr txBox="1">
                <a:spLocks noRot="1" noChangeAspect="1" noMove="1" noResize="1" noEditPoints="1" noAdjustHandles="1" noChangeArrowheads="1" noChangeShapeType="1" noTextEdit="1"/>
              </p:cNvSpPr>
              <p:nvPr/>
            </p:nvSpPr>
            <p:spPr>
              <a:xfrm>
                <a:off x="10067425" y="2487102"/>
                <a:ext cx="397164" cy="246221"/>
              </a:xfrm>
              <a:prstGeom prst="rect">
                <a:avLst/>
              </a:prstGeom>
              <a:blipFill>
                <a:blip r:embed="rId13"/>
                <a:stretch>
                  <a:fillRect r="-3030"/>
                </a:stretch>
              </a:blipFill>
            </p:spPr>
            <p:txBody>
              <a:bodyPr/>
              <a:lstStyle/>
              <a:p>
                <a:r>
                  <a:rPr lang="en-GB">
                    <a:noFill/>
                  </a:rPr>
                  <a:t> </a:t>
                </a:r>
              </a:p>
            </p:txBody>
          </p:sp>
        </mc:Fallback>
      </mc:AlternateContent>
      <p:sp>
        <p:nvSpPr>
          <p:cNvPr id="38" name="Ovale 37">
            <a:extLst>
              <a:ext uri="{FF2B5EF4-FFF2-40B4-BE49-F238E27FC236}">
                <a16:creationId xmlns:a16="http://schemas.microsoft.com/office/drawing/2014/main" id="{9C33B691-4BB0-4EC9-950D-894A198A602E}"/>
              </a:ext>
            </a:extLst>
          </p:cNvPr>
          <p:cNvSpPr/>
          <p:nvPr/>
        </p:nvSpPr>
        <p:spPr>
          <a:xfrm>
            <a:off x="10993839" y="2291360"/>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2" name="CasellaDiTesto 41">
                <a:extLst>
                  <a:ext uri="{FF2B5EF4-FFF2-40B4-BE49-F238E27FC236}">
                    <a16:creationId xmlns:a16="http://schemas.microsoft.com/office/drawing/2014/main" id="{68F6DAB4-1647-4DAE-93EB-B161DB89E2CA}"/>
                  </a:ext>
                </a:extLst>
              </p:cNvPr>
              <p:cNvSpPr txBox="1"/>
              <p:nvPr/>
            </p:nvSpPr>
            <p:spPr>
              <a:xfrm>
                <a:off x="11141620" y="2462563"/>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smtClean="0">
                          <a:latin typeface="Cambria Math" panose="02040503050406030204" pitchFamily="18" charset="0"/>
                          <a:cs typeface="Times New Roman" panose="02020603050405020304" pitchFamily="18" charset="0"/>
                        </a:rPr>
                        <m:t>𝑋</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42" name="CasellaDiTesto 41">
                <a:extLst>
                  <a:ext uri="{FF2B5EF4-FFF2-40B4-BE49-F238E27FC236}">
                    <a16:creationId xmlns:a16="http://schemas.microsoft.com/office/drawing/2014/main" id="{68F6DAB4-1647-4DAE-93EB-B161DB89E2CA}"/>
                  </a:ext>
                </a:extLst>
              </p:cNvPr>
              <p:cNvSpPr txBox="1">
                <a:spLocks noRot="1" noChangeAspect="1" noMove="1" noResize="1" noEditPoints="1" noAdjustHandles="1" noChangeArrowheads="1" noChangeShapeType="1" noTextEdit="1"/>
              </p:cNvSpPr>
              <p:nvPr/>
            </p:nvSpPr>
            <p:spPr>
              <a:xfrm>
                <a:off x="11141620" y="2462563"/>
                <a:ext cx="397164" cy="246221"/>
              </a:xfrm>
              <a:prstGeom prst="rect">
                <a:avLst/>
              </a:prstGeom>
              <a:blipFill>
                <a:blip r:embed="rId14"/>
                <a:stretch>
                  <a:fillRect/>
                </a:stretch>
              </a:blipFill>
            </p:spPr>
            <p:txBody>
              <a:bodyPr/>
              <a:lstStyle/>
              <a:p>
                <a:r>
                  <a:rPr lang="en-GB">
                    <a:noFill/>
                  </a:rPr>
                  <a:t> </a:t>
                </a:r>
              </a:p>
            </p:txBody>
          </p:sp>
        </mc:Fallback>
      </mc:AlternateContent>
      <p:cxnSp>
        <p:nvCxnSpPr>
          <p:cNvPr id="12" name="Connettore curvo 11">
            <a:extLst>
              <a:ext uri="{FF2B5EF4-FFF2-40B4-BE49-F238E27FC236}">
                <a16:creationId xmlns:a16="http://schemas.microsoft.com/office/drawing/2014/main" id="{ED288D6A-0967-401B-B9AB-6165EF1DE130}"/>
              </a:ext>
            </a:extLst>
          </p:cNvPr>
          <p:cNvCxnSpPr>
            <a:stCxn id="7" idx="6"/>
            <a:endCxn id="35" idx="1"/>
          </p:cNvCxnSpPr>
          <p:nvPr/>
        </p:nvCxnSpPr>
        <p:spPr>
          <a:xfrm>
            <a:off x="9410984" y="1513525"/>
            <a:ext cx="508660" cy="1084379"/>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ttore curvo 14">
            <a:extLst>
              <a:ext uri="{FF2B5EF4-FFF2-40B4-BE49-F238E27FC236}">
                <a16:creationId xmlns:a16="http://schemas.microsoft.com/office/drawing/2014/main" id="{C8987696-3593-4F2C-97E9-7278FAE718F9}"/>
              </a:ext>
            </a:extLst>
          </p:cNvPr>
          <p:cNvCxnSpPr>
            <a:stCxn id="24" idx="6"/>
            <a:endCxn id="35" idx="1"/>
          </p:cNvCxnSpPr>
          <p:nvPr/>
        </p:nvCxnSpPr>
        <p:spPr>
          <a:xfrm>
            <a:off x="9416997" y="2227309"/>
            <a:ext cx="502647" cy="370595"/>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ttore curvo 18">
            <a:extLst>
              <a:ext uri="{FF2B5EF4-FFF2-40B4-BE49-F238E27FC236}">
                <a16:creationId xmlns:a16="http://schemas.microsoft.com/office/drawing/2014/main" id="{E95DD896-F0C5-455B-B9D2-94C5C398CC9C}"/>
              </a:ext>
            </a:extLst>
          </p:cNvPr>
          <p:cNvCxnSpPr>
            <a:stCxn id="27" idx="6"/>
            <a:endCxn id="35" idx="1"/>
          </p:cNvCxnSpPr>
          <p:nvPr/>
        </p:nvCxnSpPr>
        <p:spPr>
          <a:xfrm flipV="1">
            <a:off x="9420140" y="2597904"/>
            <a:ext cx="499504" cy="343189"/>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ttore curvo 43">
            <a:extLst>
              <a:ext uri="{FF2B5EF4-FFF2-40B4-BE49-F238E27FC236}">
                <a16:creationId xmlns:a16="http://schemas.microsoft.com/office/drawing/2014/main" id="{E14BFFA2-53D2-4979-9ECC-713C2C70A1B4}"/>
              </a:ext>
            </a:extLst>
          </p:cNvPr>
          <p:cNvCxnSpPr>
            <a:stCxn id="29" idx="6"/>
            <a:endCxn id="35" idx="1"/>
          </p:cNvCxnSpPr>
          <p:nvPr/>
        </p:nvCxnSpPr>
        <p:spPr>
          <a:xfrm flipV="1">
            <a:off x="9420140" y="2597904"/>
            <a:ext cx="499504" cy="1062966"/>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ttore curvo 45">
            <a:extLst>
              <a:ext uri="{FF2B5EF4-FFF2-40B4-BE49-F238E27FC236}">
                <a16:creationId xmlns:a16="http://schemas.microsoft.com/office/drawing/2014/main" id="{C7114741-532B-40CD-A28B-42AA4CA979EB}"/>
              </a:ext>
            </a:extLst>
          </p:cNvPr>
          <p:cNvCxnSpPr>
            <a:stCxn id="7" idx="2"/>
            <a:endCxn id="11" idx="3"/>
          </p:cNvCxnSpPr>
          <p:nvPr/>
        </p:nvCxnSpPr>
        <p:spPr>
          <a:xfrm rot="10800000" flipV="1">
            <a:off x="8241569" y="1513524"/>
            <a:ext cx="476689" cy="1082341"/>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ttore curvo 47">
            <a:extLst>
              <a:ext uri="{FF2B5EF4-FFF2-40B4-BE49-F238E27FC236}">
                <a16:creationId xmlns:a16="http://schemas.microsoft.com/office/drawing/2014/main" id="{02A86D65-9786-424E-8002-7AE1995BD9CE}"/>
              </a:ext>
            </a:extLst>
          </p:cNvPr>
          <p:cNvCxnSpPr>
            <a:stCxn id="24" idx="2"/>
            <a:endCxn id="11" idx="3"/>
          </p:cNvCxnSpPr>
          <p:nvPr/>
        </p:nvCxnSpPr>
        <p:spPr>
          <a:xfrm rot="10800000" flipV="1">
            <a:off x="8241568" y="2227308"/>
            <a:ext cx="482702" cy="368557"/>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ttore curvo 49">
            <a:extLst>
              <a:ext uri="{FF2B5EF4-FFF2-40B4-BE49-F238E27FC236}">
                <a16:creationId xmlns:a16="http://schemas.microsoft.com/office/drawing/2014/main" id="{454256CB-2423-4079-A278-C5210DCB5AC2}"/>
              </a:ext>
            </a:extLst>
          </p:cNvPr>
          <p:cNvCxnSpPr>
            <a:stCxn id="27" idx="2"/>
            <a:endCxn id="11" idx="3"/>
          </p:cNvCxnSpPr>
          <p:nvPr/>
        </p:nvCxnSpPr>
        <p:spPr>
          <a:xfrm rot="10800000">
            <a:off x="8241569" y="2595867"/>
            <a:ext cx="485845" cy="345227"/>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ttore curvo 51">
            <a:extLst>
              <a:ext uri="{FF2B5EF4-FFF2-40B4-BE49-F238E27FC236}">
                <a16:creationId xmlns:a16="http://schemas.microsoft.com/office/drawing/2014/main" id="{2E330F8B-7FC9-4E66-BEA4-FB0DE527E0C2}"/>
              </a:ext>
            </a:extLst>
          </p:cNvPr>
          <p:cNvCxnSpPr>
            <a:stCxn id="29" idx="2"/>
            <a:endCxn id="11" idx="3"/>
          </p:cNvCxnSpPr>
          <p:nvPr/>
        </p:nvCxnSpPr>
        <p:spPr>
          <a:xfrm rot="10800000">
            <a:off x="8241569" y="2595866"/>
            <a:ext cx="485845" cy="1065004"/>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ttore 2 53">
            <a:extLst>
              <a:ext uri="{FF2B5EF4-FFF2-40B4-BE49-F238E27FC236}">
                <a16:creationId xmlns:a16="http://schemas.microsoft.com/office/drawing/2014/main" id="{3A32F2FF-AC94-4608-A3E0-F7D516E023CA}"/>
              </a:ext>
            </a:extLst>
          </p:cNvPr>
          <p:cNvCxnSpPr>
            <a:cxnSpLocks/>
            <a:stCxn id="35" idx="3"/>
            <a:endCxn id="38" idx="2"/>
          </p:cNvCxnSpPr>
          <p:nvPr/>
        </p:nvCxnSpPr>
        <p:spPr>
          <a:xfrm flipV="1">
            <a:off x="10612371" y="2592402"/>
            <a:ext cx="381468" cy="55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ttore 2 55">
            <a:extLst>
              <a:ext uri="{FF2B5EF4-FFF2-40B4-BE49-F238E27FC236}">
                <a16:creationId xmlns:a16="http://schemas.microsoft.com/office/drawing/2014/main" id="{C588A268-3178-440C-BBDB-927630E4600A}"/>
              </a:ext>
            </a:extLst>
          </p:cNvPr>
          <p:cNvCxnSpPr>
            <a:stCxn id="11" idx="1"/>
            <a:endCxn id="25" idx="6"/>
          </p:cNvCxnSpPr>
          <p:nvPr/>
        </p:nvCxnSpPr>
        <p:spPr>
          <a:xfrm flipH="1">
            <a:off x="7167373" y="2595866"/>
            <a:ext cx="381468" cy="58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Ovale 56">
            <a:extLst>
              <a:ext uri="{FF2B5EF4-FFF2-40B4-BE49-F238E27FC236}">
                <a16:creationId xmlns:a16="http://schemas.microsoft.com/office/drawing/2014/main" id="{35AD2DB4-015B-4E83-A3A3-C7CBB5EE2424}"/>
              </a:ext>
            </a:extLst>
          </p:cNvPr>
          <p:cNvSpPr/>
          <p:nvPr/>
        </p:nvSpPr>
        <p:spPr>
          <a:xfrm>
            <a:off x="6819065" y="4235639"/>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ttangolo 57">
            <a:extLst>
              <a:ext uri="{FF2B5EF4-FFF2-40B4-BE49-F238E27FC236}">
                <a16:creationId xmlns:a16="http://schemas.microsoft.com/office/drawing/2014/main" id="{FC5175EB-940F-45FC-BD3D-49A0ABC3DEB2}"/>
              </a:ext>
            </a:extLst>
          </p:cNvPr>
          <p:cNvSpPr/>
          <p:nvPr/>
        </p:nvSpPr>
        <p:spPr>
          <a:xfrm>
            <a:off x="6819066" y="5018633"/>
            <a:ext cx="692727" cy="4946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CasellaDiTesto 59">
            <a:extLst>
              <a:ext uri="{FF2B5EF4-FFF2-40B4-BE49-F238E27FC236}">
                <a16:creationId xmlns:a16="http://schemas.microsoft.com/office/drawing/2014/main" id="{699E9D91-CF64-43E3-B02E-BF3C0A3E464C}"/>
              </a:ext>
            </a:extLst>
          </p:cNvPr>
          <p:cNvSpPr txBox="1"/>
          <p:nvPr/>
        </p:nvSpPr>
        <p:spPr>
          <a:xfrm>
            <a:off x="7922912" y="4372398"/>
            <a:ext cx="2172222" cy="307777"/>
          </a:xfrm>
          <a:prstGeom prst="rect">
            <a:avLst/>
          </a:prstGeom>
          <a:noFill/>
        </p:spPr>
        <p:txBody>
          <a:bodyPr wrap="square" rtlCol="0">
            <a:spAutoFit/>
          </a:bodyPr>
          <a:lstStyle/>
          <a:p>
            <a:r>
              <a:rPr lang="en-US" sz="1400">
                <a:latin typeface="Times New Roman" panose="02020603050405020304" pitchFamily="18" charset="0"/>
                <a:cs typeface="Times New Roman" panose="02020603050405020304" pitchFamily="18" charset="0"/>
              </a:rPr>
              <a:t>probabilistic distribution</a:t>
            </a:r>
          </a:p>
        </p:txBody>
      </p:sp>
      <p:sp>
        <p:nvSpPr>
          <p:cNvPr id="61" name="CasellaDiTesto 60">
            <a:extLst>
              <a:ext uri="{FF2B5EF4-FFF2-40B4-BE49-F238E27FC236}">
                <a16:creationId xmlns:a16="http://schemas.microsoft.com/office/drawing/2014/main" id="{D3A784C0-2CB2-4E15-B218-D16AB253F86C}"/>
              </a:ext>
            </a:extLst>
          </p:cNvPr>
          <p:cNvSpPr txBox="1"/>
          <p:nvPr/>
        </p:nvSpPr>
        <p:spPr>
          <a:xfrm>
            <a:off x="7922912" y="5097531"/>
            <a:ext cx="2172222" cy="307777"/>
          </a:xfrm>
          <a:prstGeom prst="rect">
            <a:avLst/>
          </a:prstGeom>
          <a:noFill/>
        </p:spPr>
        <p:txBody>
          <a:bodyPr wrap="square" rtlCol="0">
            <a:spAutoFit/>
          </a:bodyPr>
          <a:lstStyle/>
          <a:p>
            <a:r>
              <a:rPr lang="en-US" sz="1400">
                <a:latin typeface="Times New Roman" panose="02020603050405020304" pitchFamily="18" charset="0"/>
                <a:cs typeface="Times New Roman" panose="02020603050405020304" pitchFamily="18" charset="0"/>
              </a:rPr>
              <a:t>deterministic function</a:t>
            </a:r>
          </a:p>
        </p:txBody>
      </p:sp>
      <p:cxnSp>
        <p:nvCxnSpPr>
          <p:cNvPr id="63" name="Connettore 2 62">
            <a:extLst>
              <a:ext uri="{FF2B5EF4-FFF2-40B4-BE49-F238E27FC236}">
                <a16:creationId xmlns:a16="http://schemas.microsoft.com/office/drawing/2014/main" id="{C284AFFE-9657-4477-B7F4-0096C41E0720}"/>
              </a:ext>
            </a:extLst>
          </p:cNvPr>
          <p:cNvCxnSpPr>
            <a:cxnSpLocks/>
          </p:cNvCxnSpPr>
          <p:nvPr/>
        </p:nvCxnSpPr>
        <p:spPr>
          <a:xfrm>
            <a:off x="7551588" y="4536681"/>
            <a:ext cx="383412" cy="80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Connettore 2 64">
            <a:extLst>
              <a:ext uri="{FF2B5EF4-FFF2-40B4-BE49-F238E27FC236}">
                <a16:creationId xmlns:a16="http://schemas.microsoft.com/office/drawing/2014/main" id="{F5DAF025-5779-4D71-BB73-D6E5452EC23A}"/>
              </a:ext>
            </a:extLst>
          </p:cNvPr>
          <p:cNvCxnSpPr>
            <a:cxnSpLocks/>
          </p:cNvCxnSpPr>
          <p:nvPr/>
        </p:nvCxnSpPr>
        <p:spPr>
          <a:xfrm>
            <a:off x="7564047" y="5265956"/>
            <a:ext cx="383411" cy="39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Ovale 42">
            <a:extLst>
              <a:ext uri="{FF2B5EF4-FFF2-40B4-BE49-F238E27FC236}">
                <a16:creationId xmlns:a16="http://schemas.microsoft.com/office/drawing/2014/main" id="{946F8CFF-3C1F-4C1A-9B81-9F2C86B58F01}"/>
              </a:ext>
            </a:extLst>
          </p:cNvPr>
          <p:cNvSpPr/>
          <p:nvPr/>
        </p:nvSpPr>
        <p:spPr>
          <a:xfrm>
            <a:off x="7515076" y="1436792"/>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5" name="Connettore 2 44">
            <a:extLst>
              <a:ext uri="{FF2B5EF4-FFF2-40B4-BE49-F238E27FC236}">
                <a16:creationId xmlns:a16="http://schemas.microsoft.com/office/drawing/2014/main" id="{69CAC0A4-BA62-44F8-A2C4-B953E99776FB}"/>
              </a:ext>
            </a:extLst>
          </p:cNvPr>
          <p:cNvCxnSpPr>
            <a:cxnSpLocks/>
            <a:stCxn id="43" idx="3"/>
            <a:endCxn id="25" idx="7"/>
          </p:cNvCxnSpPr>
          <p:nvPr/>
        </p:nvCxnSpPr>
        <p:spPr>
          <a:xfrm flipH="1">
            <a:off x="7065925" y="1950703"/>
            <a:ext cx="550599" cy="4381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CasellaDiTesto 48">
                <a:extLst>
                  <a:ext uri="{FF2B5EF4-FFF2-40B4-BE49-F238E27FC236}">
                    <a16:creationId xmlns:a16="http://schemas.microsoft.com/office/drawing/2014/main" id="{29B4E31C-1456-4D59-98D8-FB04EFA705B0}"/>
                  </a:ext>
                </a:extLst>
              </p:cNvPr>
              <p:cNvSpPr txBox="1"/>
              <p:nvPr/>
            </p:nvSpPr>
            <p:spPr>
              <a:xfrm>
                <a:off x="7736593" y="1622321"/>
                <a:ext cx="298781" cy="246221"/>
              </a:xfrm>
              <a:prstGeom prst="rect">
                <a:avLst/>
              </a:prstGeom>
              <a:noFill/>
            </p:spPr>
            <p:txBody>
              <a:bodyPr wrap="square" rtlCol="0">
                <a:spAutoFit/>
              </a:bodyPr>
              <a:lstStyle/>
              <a:p>
                <a14:m>
                  <m:oMath xmlns:m="http://schemas.openxmlformats.org/officeDocument/2006/math">
                    <m:sSub>
                      <m:sSubPr>
                        <m:ctrlPr>
                          <a:rPr lang="it-IT" sz="1000" i="1" smtClean="0">
                            <a:latin typeface="Cambria Math" panose="02040503050406030204" pitchFamily="18" charset="0"/>
                            <a:cs typeface="Times New Roman" panose="02020603050405020304" pitchFamily="18" charset="0"/>
                          </a:rPr>
                        </m:ctrlPr>
                      </m:sSubPr>
                      <m:e>
                        <m:r>
                          <a:rPr lang="it-IT" sz="1000" b="0" i="1" smtClean="0">
                            <a:latin typeface="Cambria Math" panose="02040503050406030204" pitchFamily="18" charset="0"/>
                            <a:cs typeface="Times New Roman" panose="02020603050405020304" pitchFamily="18" charset="0"/>
                          </a:rPr>
                          <m:t>𝜎</m:t>
                        </m:r>
                      </m:e>
                      <m:sub>
                        <m:r>
                          <a:rPr lang="it-IT" sz="1000" b="0" i="1" smtClean="0">
                            <a:latin typeface="Cambria Math" panose="02040503050406030204" pitchFamily="18" charset="0"/>
                            <a:cs typeface="Times New Roman" panose="02020603050405020304" pitchFamily="18" charset="0"/>
                          </a:rPr>
                          <m:t>𝐼</m:t>
                        </m:r>
                      </m:sub>
                    </m:sSub>
                  </m:oMath>
                </a14:m>
                <a:r>
                  <a:rPr lang="en-GB" sz="1000" dirty="0">
                    <a:latin typeface="Times New Roman" panose="02020603050405020304" pitchFamily="18" charset="0"/>
                    <a:cs typeface="Times New Roman" panose="02020603050405020304" pitchFamily="18" charset="0"/>
                  </a:rPr>
                  <a:t> </a:t>
                </a:r>
              </a:p>
            </p:txBody>
          </p:sp>
        </mc:Choice>
        <mc:Fallback xmlns="">
          <p:sp>
            <p:nvSpPr>
              <p:cNvPr id="49" name="CasellaDiTesto 48">
                <a:extLst>
                  <a:ext uri="{FF2B5EF4-FFF2-40B4-BE49-F238E27FC236}">
                    <a16:creationId xmlns:a16="http://schemas.microsoft.com/office/drawing/2014/main" id="{29B4E31C-1456-4D59-98D8-FB04EFA705B0}"/>
                  </a:ext>
                </a:extLst>
              </p:cNvPr>
              <p:cNvSpPr txBox="1">
                <a:spLocks noRot="1" noChangeAspect="1" noMove="1" noResize="1" noEditPoints="1" noAdjustHandles="1" noChangeArrowheads="1" noChangeShapeType="1" noTextEdit="1"/>
              </p:cNvSpPr>
              <p:nvPr/>
            </p:nvSpPr>
            <p:spPr>
              <a:xfrm>
                <a:off x="7736593" y="1622321"/>
                <a:ext cx="298781" cy="246221"/>
              </a:xfrm>
              <a:prstGeom prst="rect">
                <a:avLst/>
              </a:prstGeom>
              <a:blipFill>
                <a:blip r:embed="rId15"/>
                <a:stretch>
                  <a:fillRect/>
                </a:stretch>
              </a:blipFill>
            </p:spPr>
            <p:txBody>
              <a:bodyPr/>
              <a:lstStyle/>
              <a:p>
                <a:r>
                  <a:rPr lang="en-GB">
                    <a:noFill/>
                  </a:rPr>
                  <a:t> </a:t>
                </a:r>
              </a:p>
            </p:txBody>
          </p:sp>
        </mc:Fallback>
      </mc:AlternateContent>
      <p:sp>
        <p:nvSpPr>
          <p:cNvPr id="51" name="Ovale 50">
            <a:extLst>
              <a:ext uri="{FF2B5EF4-FFF2-40B4-BE49-F238E27FC236}">
                <a16:creationId xmlns:a16="http://schemas.microsoft.com/office/drawing/2014/main" id="{3874B05F-61B8-4FD7-AFFE-4C594468C68F}"/>
              </a:ext>
            </a:extLst>
          </p:cNvPr>
          <p:cNvSpPr/>
          <p:nvPr/>
        </p:nvSpPr>
        <p:spPr>
          <a:xfrm>
            <a:off x="9910487" y="1421532"/>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3" name="CasellaDiTesto 52">
                <a:extLst>
                  <a:ext uri="{FF2B5EF4-FFF2-40B4-BE49-F238E27FC236}">
                    <a16:creationId xmlns:a16="http://schemas.microsoft.com/office/drawing/2014/main" id="{FD69B3E7-9DDA-4070-AC64-A22F151E31E1}"/>
                  </a:ext>
                </a:extLst>
              </p:cNvPr>
              <p:cNvSpPr txBox="1"/>
              <p:nvPr/>
            </p:nvSpPr>
            <p:spPr>
              <a:xfrm>
                <a:off x="10122768" y="1607061"/>
                <a:ext cx="298781" cy="246221"/>
              </a:xfrm>
              <a:prstGeom prst="rect">
                <a:avLst/>
              </a:prstGeom>
              <a:noFill/>
            </p:spPr>
            <p:txBody>
              <a:bodyPr wrap="square" rtlCol="0">
                <a:spAutoFit/>
              </a:bodyPr>
              <a:lstStyle/>
              <a:p>
                <a14:m>
                  <m:oMath xmlns:m="http://schemas.openxmlformats.org/officeDocument/2006/math">
                    <m:sSub>
                      <m:sSubPr>
                        <m:ctrlPr>
                          <a:rPr lang="it-IT" sz="1000" i="1" smtClean="0">
                            <a:latin typeface="Cambria Math" panose="02040503050406030204" pitchFamily="18" charset="0"/>
                            <a:cs typeface="Times New Roman" panose="02020603050405020304" pitchFamily="18" charset="0"/>
                          </a:rPr>
                        </m:ctrlPr>
                      </m:sSubPr>
                      <m:e>
                        <m:r>
                          <a:rPr lang="it-IT" sz="1000" b="0" i="1" smtClean="0">
                            <a:latin typeface="Cambria Math" panose="02040503050406030204" pitchFamily="18" charset="0"/>
                            <a:cs typeface="Times New Roman" panose="02020603050405020304" pitchFamily="18" charset="0"/>
                          </a:rPr>
                          <m:t>𝜎</m:t>
                        </m:r>
                      </m:e>
                      <m:sub>
                        <m:r>
                          <a:rPr lang="it-IT" sz="1000" b="0" i="1" smtClean="0">
                            <a:latin typeface="Cambria Math" panose="02040503050406030204" pitchFamily="18" charset="0"/>
                            <a:cs typeface="Times New Roman" panose="02020603050405020304" pitchFamily="18" charset="0"/>
                          </a:rPr>
                          <m:t>𝑋</m:t>
                        </m:r>
                      </m:sub>
                    </m:sSub>
                  </m:oMath>
                </a14:m>
                <a:r>
                  <a:rPr lang="en-GB" sz="1000" dirty="0">
                    <a:latin typeface="Times New Roman" panose="02020603050405020304" pitchFamily="18" charset="0"/>
                    <a:cs typeface="Times New Roman" panose="02020603050405020304" pitchFamily="18" charset="0"/>
                  </a:rPr>
                  <a:t> </a:t>
                </a:r>
              </a:p>
            </p:txBody>
          </p:sp>
        </mc:Choice>
        <mc:Fallback xmlns="">
          <p:sp>
            <p:nvSpPr>
              <p:cNvPr id="53" name="CasellaDiTesto 52">
                <a:extLst>
                  <a:ext uri="{FF2B5EF4-FFF2-40B4-BE49-F238E27FC236}">
                    <a16:creationId xmlns:a16="http://schemas.microsoft.com/office/drawing/2014/main" id="{FD69B3E7-9DDA-4070-AC64-A22F151E31E1}"/>
                  </a:ext>
                </a:extLst>
              </p:cNvPr>
              <p:cNvSpPr txBox="1">
                <a:spLocks noRot="1" noChangeAspect="1" noMove="1" noResize="1" noEditPoints="1" noAdjustHandles="1" noChangeArrowheads="1" noChangeShapeType="1" noTextEdit="1"/>
              </p:cNvSpPr>
              <p:nvPr/>
            </p:nvSpPr>
            <p:spPr>
              <a:xfrm>
                <a:off x="10122768" y="1607061"/>
                <a:ext cx="298781" cy="246221"/>
              </a:xfrm>
              <a:prstGeom prst="rect">
                <a:avLst/>
              </a:prstGeom>
              <a:blipFill>
                <a:blip r:embed="rId16"/>
                <a:stretch>
                  <a:fillRect/>
                </a:stretch>
              </a:blipFill>
            </p:spPr>
            <p:txBody>
              <a:bodyPr/>
              <a:lstStyle/>
              <a:p>
                <a:r>
                  <a:rPr lang="en-GB">
                    <a:noFill/>
                  </a:rPr>
                  <a:t> </a:t>
                </a:r>
              </a:p>
            </p:txBody>
          </p:sp>
        </mc:Fallback>
      </mc:AlternateContent>
      <p:cxnSp>
        <p:nvCxnSpPr>
          <p:cNvPr id="55" name="Connettore 2 54">
            <a:extLst>
              <a:ext uri="{FF2B5EF4-FFF2-40B4-BE49-F238E27FC236}">
                <a16:creationId xmlns:a16="http://schemas.microsoft.com/office/drawing/2014/main" id="{40C45058-99C9-4567-A87E-6C7FFEA03716}"/>
              </a:ext>
            </a:extLst>
          </p:cNvPr>
          <p:cNvCxnSpPr>
            <a:cxnSpLocks/>
            <a:stCxn id="51" idx="5"/>
            <a:endCxn id="38" idx="1"/>
          </p:cNvCxnSpPr>
          <p:nvPr/>
        </p:nvCxnSpPr>
        <p:spPr>
          <a:xfrm>
            <a:off x="10501766" y="1935443"/>
            <a:ext cx="593521" cy="4440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 name="Gruppo 5">
            <a:extLst>
              <a:ext uri="{FF2B5EF4-FFF2-40B4-BE49-F238E27FC236}">
                <a16:creationId xmlns:a16="http://schemas.microsoft.com/office/drawing/2014/main" id="{7D7CA8E7-06BE-4B64-BA88-6338AA12B986}"/>
              </a:ext>
            </a:extLst>
          </p:cNvPr>
          <p:cNvGrpSpPr/>
          <p:nvPr/>
        </p:nvGrpSpPr>
        <p:grpSpPr>
          <a:xfrm>
            <a:off x="590093" y="1019173"/>
            <a:ext cx="6390316" cy="4819653"/>
            <a:chOff x="524377" y="1198961"/>
            <a:chExt cx="6390316" cy="4819653"/>
          </a:xfrm>
        </p:grpSpPr>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D844FF5B-E188-4FC1-B334-F4F3146BCAF0}"/>
                    </a:ext>
                  </a:extLst>
                </p:cNvPr>
                <p:cNvSpPr txBox="1"/>
                <p:nvPr/>
              </p:nvSpPr>
              <p:spPr>
                <a:xfrm>
                  <a:off x="524377" y="1198961"/>
                  <a:ext cx="6390316" cy="4819653"/>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Fit a parametric Bayesian model with variables t</a:t>
                  </a:r>
                  <a:r>
                    <a:rPr lang="en-US" sz="1400" b="0" i="0" u="none" strike="noStrike" baseline="0" dirty="0">
                      <a:latin typeface="Times New Roman" panose="02020603050405020304" pitchFamily="18" charset="0"/>
                      <a:cs typeface="Times New Roman" panose="02020603050405020304" pitchFamily="18" charset="0"/>
                    </a:rPr>
                    <a:t>he number of </a:t>
                  </a:r>
                  <a:r>
                    <a:rPr lang="en-US" sz="1400" b="1" i="1" u="none" strike="noStrike" baseline="0" dirty="0">
                      <a:latin typeface="Times New Roman" panose="02020603050405020304" pitchFamily="18" charset="0"/>
                      <a:cs typeface="Times New Roman" panose="02020603050405020304" pitchFamily="18" charset="0"/>
                    </a:rPr>
                    <a:t>active cases </a:t>
                  </a:r>
                  <a14:m>
                    <m:oMath xmlns:m="http://schemas.openxmlformats.org/officeDocument/2006/math">
                      <m:r>
                        <a:rPr lang="en-US" sz="1400" b="0" i="1" u="none" strike="noStrike" baseline="0" smtClean="0">
                          <a:latin typeface="Cambria Math" panose="02040503050406030204" pitchFamily="18" charset="0"/>
                          <a:cs typeface="Times New Roman" panose="02020603050405020304" pitchFamily="18" charset="0"/>
                        </a:rPr>
                        <m:t>𝐼</m:t>
                      </m:r>
                      <m:r>
                        <a:rPr lang="en-US" sz="1400" b="0" i="1" u="none" strike="noStrike" baseline="0" smtClean="0">
                          <a:latin typeface="Cambria Math" panose="02040503050406030204" pitchFamily="18" charset="0"/>
                          <a:cs typeface="Times New Roman" panose="02020603050405020304" pitchFamily="18" charset="0"/>
                        </a:rPr>
                        <m:t>(</m:t>
                      </m:r>
                      <m:r>
                        <a:rPr lang="en-US" sz="1400" b="0" i="1" u="none" strike="noStrike" baseline="0" smtClean="0">
                          <a:latin typeface="Cambria Math" panose="02040503050406030204" pitchFamily="18" charset="0"/>
                          <a:cs typeface="Times New Roman" panose="02020603050405020304" pitchFamily="18" charset="0"/>
                        </a:rPr>
                        <m:t>𝑡</m:t>
                      </m:r>
                      <m:r>
                        <a:rPr lang="en-US" sz="1400" b="0" i="1" u="none" strike="noStrike" baseline="0" smtClean="0">
                          <a:latin typeface="Cambria Math" panose="02040503050406030204" pitchFamily="18" charset="0"/>
                          <a:cs typeface="Times New Roman" panose="02020603050405020304" pitchFamily="18" charset="0"/>
                        </a:rPr>
                        <m:t>)</m:t>
                      </m:r>
                    </m:oMath>
                  </a14:m>
                  <a:r>
                    <a:rPr lang="en-US" sz="1400" b="0" i="0" u="none" strike="noStrike" baseline="0" dirty="0">
                      <a:latin typeface="Times New Roman" panose="02020603050405020304" pitchFamily="18" charset="0"/>
                      <a:cs typeface="Times New Roman" panose="02020603050405020304" pitchFamily="18" charset="0"/>
                    </a:rPr>
                    <a:t> and the </a:t>
                  </a:r>
                  <a:r>
                    <a:rPr lang="en-US" sz="1400" b="1" i="1" u="none" strike="noStrike" baseline="0" dirty="0">
                      <a:latin typeface="Times New Roman" panose="02020603050405020304" pitchFamily="18" charset="0"/>
                      <a:cs typeface="Times New Roman" panose="02020603050405020304" pitchFamily="18" charset="0"/>
                    </a:rPr>
                    <a:t>new number of cases</a:t>
                  </a:r>
                  <a:r>
                    <a:rPr lang="en-US" sz="1400" b="0" i="0" u="none" strike="noStrike" baseline="0" dirty="0">
                      <a:latin typeface="Times New Roman" panose="02020603050405020304" pitchFamily="18" charset="0"/>
                      <a:cs typeface="Times New Roman" panose="02020603050405020304" pitchFamily="18" charset="0"/>
                    </a:rPr>
                    <a:t> in the interval </a:t>
                  </a:r>
                  <a14:m>
                    <m:oMath xmlns:m="http://schemas.openxmlformats.org/officeDocument/2006/math">
                      <m:r>
                        <a:rPr lang="en-US" sz="1400" b="0" i="1" u="none" strike="noStrike" baseline="0" smtClean="0">
                          <a:latin typeface="Cambria Math" panose="02040503050406030204" pitchFamily="18" charset="0"/>
                          <a:ea typeface="Cambria Math" panose="02040503050406030204" pitchFamily="18" charset="0"/>
                          <a:cs typeface="Times New Roman" panose="02020603050405020304" pitchFamily="18" charset="0"/>
                        </a:rPr>
                        <m:t>∆</m:t>
                      </m:r>
                      <m:r>
                        <a:rPr lang="en-US" sz="1400" b="0" i="1" u="none" strike="noStrike" baseline="0" smtClean="0">
                          <a:latin typeface="Cambria Math" panose="02040503050406030204" pitchFamily="18" charset="0"/>
                          <a:cs typeface="Times New Roman" panose="02020603050405020304" pitchFamily="18" charset="0"/>
                        </a:rPr>
                        <m:t>𝑡</m:t>
                      </m:r>
                      <m:r>
                        <a:rPr lang="en-US" sz="1400" b="0" i="1" u="none" strike="noStrike" baseline="0" smtClean="0">
                          <a:latin typeface="Cambria Math" panose="02040503050406030204" pitchFamily="18" charset="0"/>
                          <a:cs typeface="Times New Roman" panose="02020603050405020304" pitchFamily="18" charset="0"/>
                        </a:rPr>
                        <m:t>=1</m:t>
                      </m:r>
                    </m:oMath>
                  </a14:m>
                  <a:r>
                    <a:rPr lang="en-US" sz="1400" b="0" i="0" u="none" strike="noStrike" baseline="0" dirty="0">
                      <a:latin typeface="Times New Roman" panose="02020603050405020304" pitchFamily="18" charset="0"/>
                      <a:cs typeface="Times New Roman" panose="02020603050405020304" pitchFamily="18" charset="0"/>
                    </a:rPr>
                    <a:t> day of </a:t>
                  </a:r>
                  <a:r>
                    <a:rPr lang="en-US" sz="1400" b="1" i="1" u="none" strike="noStrike" baseline="0" dirty="0">
                      <a:latin typeface="Times New Roman" panose="02020603050405020304" pitchFamily="18" charset="0"/>
                      <a:cs typeface="Times New Roman" panose="02020603050405020304" pitchFamily="18" charset="0"/>
                    </a:rPr>
                    <a:t>recovered</a:t>
                  </a:r>
                  <a:r>
                    <a:rPr lang="en-US" sz="1400" b="0" i="0" u="none" strike="noStrike" baseline="0" dirty="0">
                      <a:latin typeface="Times New Roman" panose="02020603050405020304" pitchFamily="18" charset="0"/>
                      <a:cs typeface="Times New Roman" panose="02020603050405020304" pitchFamily="18" charset="0"/>
                    </a:rPr>
                    <a:t> (R) and </a:t>
                  </a:r>
                  <a:r>
                    <a:rPr lang="en-US" sz="1400" b="1" i="1" u="none" strike="noStrike" baseline="0" dirty="0">
                      <a:latin typeface="Times New Roman" panose="02020603050405020304" pitchFamily="18" charset="0"/>
                      <a:cs typeface="Times New Roman" panose="02020603050405020304" pitchFamily="18" charset="0"/>
                    </a:rPr>
                    <a:t>dead</a:t>
                  </a:r>
                  <a:r>
                    <a:rPr lang="en-US" sz="1400" b="0" i="0" u="none" strike="noStrike" baseline="0" dirty="0">
                      <a:latin typeface="Times New Roman" panose="02020603050405020304" pitchFamily="18" charset="0"/>
                      <a:cs typeface="Times New Roman" panose="02020603050405020304" pitchFamily="18" charset="0"/>
                    </a:rPr>
                    <a:t> (D) cases</a:t>
                  </a:r>
                  <a:r>
                    <a:rPr lang="en-US" sz="1400" dirty="0">
                      <a:solidFill>
                        <a:prstClr val="black"/>
                      </a:solidFill>
                      <a:ea typeface="Cambria Math" panose="02040503050406030204" pitchFamily="18" charset="0"/>
                      <a:cs typeface="Times New Roman" panose="02020603050405020304" pitchFamily="18" charset="0"/>
                    </a:rPr>
                    <a:t> </a:t>
                  </a:r>
                  <a14:m>
                    <m:oMath xmlns:m="http://schemas.openxmlformats.org/officeDocument/2006/math">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𝑋</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𝐷</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𝑅</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1400" b="0" i="0" u="none" strike="noStrike" baseline="0" dirty="0">
                      <a:latin typeface="Times New Roman" panose="02020603050405020304" pitchFamily="18" charset="0"/>
                      <a:cs typeface="Times New Roman" panose="02020603050405020304" pitchFamily="18" charset="0"/>
                    </a:rPr>
                    <a:t>, in logarithmic scale.</a:t>
                  </a:r>
                </a:p>
                <a:p>
                  <a:endParaRPr lang="en-US" sz="1400" b="0" i="0" u="none" strike="noStrike" baseline="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Likelihoods:</a:t>
                  </a:r>
                  <a:endParaRPr lang="en-US" sz="16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d>
                          <m:dPr>
                            <m:begChr m:val="{"/>
                            <m:endChr m:val=""/>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ctrlPr>
                          </m:dPr>
                          <m:e>
                            <m:eqArr>
                              <m:eqArr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ctrlPr>
                              </m:eqArrPr>
                              <m:e>
                                <m:func>
                                  <m:func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ctrlPr>
                                  </m:funcPr>
                                  <m:fName>
                                    <m:r>
                                      <m:rPr>
                                        <m:sty m:val="p"/>
                                      </m:rPr>
                                      <a:rPr kumimoji="0" lang="en-US" sz="1400" b="0" i="0"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log</m:t>
                                    </m:r>
                                  </m:fName>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𝐼</m:t>
                                    </m:r>
                                    <m:d>
                                      <m:d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𝑡</m:t>
                                        </m:r>
                                      </m:e>
                                    </m:d>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𝑙𝑜𝑔𝐼</m:t>
                                    </m:r>
                                    <m:d>
                                      <m:d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sub>
                                        </m:sSub>
                                      </m:e>
                                    </m:d>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𝛽</m:t>
                                        </m:r>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d>
                                          <m:d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𝑟</m:t>
                                            </m:r>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𝜇</m:t>
                                            </m:r>
                                          </m:e>
                                        </m:d>
                                      </m:e>
                                    </m:d>
                                    <m:d>
                                      <m:d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sub>
                                        </m:sSub>
                                      </m:e>
                                    </m:d>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𝜎</m:t>
                                        </m:r>
                                      </m:e>
                                      <m:sub>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𝐼</m:t>
                                        </m:r>
                                      </m:sub>
                                    </m:sSub>
                                  </m:e>
                                </m:func>
                                <m: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it-IT"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                                     </m:t>
                                </m:r>
                              </m:e>
                              <m:e>
                                <m:func>
                                  <m:funcPr>
                                    <m:ctrlP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ctrlPr>
                                  </m:funcPr>
                                  <m:fName>
                                    <m:r>
                                      <m:rPr>
                                        <m:sty m:val="p"/>
                                      </m:rPr>
                                      <a:rPr kumimoji="0" lang="en-US" sz="1400" b="0" i="0"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log</m:t>
                                    </m:r>
                                  </m:fName>
                                  <m:e>
                                    <m: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𝐼</m:t>
                                    </m:r>
                                    <m:d>
                                      <m:dPr>
                                        <m:ctrlP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𝑡</m:t>
                                        </m:r>
                                      </m:e>
                                    </m:d>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𝑙𝑜𝑔𝐼</m:t>
                                    </m:r>
                                    <m:d>
                                      <m:d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it-IT"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𝑐</m:t>
                                            </m:r>
                                          </m:sub>
                                        </m:sSub>
                                      </m:e>
                                    </m:d>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𝑅</m:t>
                                            </m:r>
                                          </m:e>
                                          <m:sub>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sub>
                                          <m:sup>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up>
                                        </m:sSubSup>
                                        <m:d>
                                          <m:d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it-IT"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𝑐</m:t>
                                                </m:r>
                                              </m:sub>
                                            </m:sSub>
                                          </m:e>
                                        </m:d>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e>
                                    </m:d>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𝑟</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𝜇</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it-IT"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𝑐</m:t>
                                            </m:r>
                                          </m:sub>
                                        </m:sSub>
                                      </m:e>
                                    </m:d>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𝜎</m:t>
                                        </m:r>
                                      </m:e>
                                      <m:sub>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𝐼</m:t>
                                        </m:r>
                                      </m:sub>
                                    </m:sSub>
                                  </m:e>
                                </m:func>
                                <m: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m:t>
                                </m:r>
                                <m:r>
                                  <a:rPr kumimoji="0" lang="it-IT"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                  </m:t>
                                </m:r>
                              </m:e>
                              <m:e>
                                <m:func>
                                  <m:funcPr>
                                    <m:ctrlP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ctrlPr>
                                  </m:funcPr>
                                  <m:fName>
                                    <m:r>
                                      <m:rPr>
                                        <m:sty m:val="p"/>
                                      </m:rPr>
                                      <a:rPr kumimoji="0" lang="en-US" sz="1400" b="0" i="0"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log</m:t>
                                    </m:r>
                                  </m:fName>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𝑋</m:t>
                                    </m:r>
                                    <m:d>
                                      <m:dPr>
                                        <m:ctrlP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𝑡</m:t>
                                        </m:r>
                                      </m:e>
                                    </m:d>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𝑙𝑜𝑔</m:t>
                                    </m:r>
                                    <m:d>
                                      <m:d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𝑟</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𝜇</m:t>
                                        </m:r>
                                      </m:e>
                                    </m:d>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unc>
                                      <m:func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kumimoji="0" lang="en-US" sz="1400" b="0" i="0"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log</m:t>
                                        </m:r>
                                      </m:fName>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𝐼</m:t>
                                        </m:r>
                                        <m:d>
                                          <m:d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d>
                                      </m:e>
                                    </m:func>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𝜎</m:t>
                                        </m:r>
                                      </m:e>
                                      <m:sub>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𝑋</m:t>
                                        </m:r>
                                      </m:sub>
                                    </m:sSub>
                                  </m:e>
                                </m:func>
                                <m: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m:t>
                                </m:r>
                                <m:r>
                                  <a:rPr kumimoji="0" lang="it-IT"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                                                       </m:t>
                                </m:r>
                              </m:e>
                            </m:eqArr>
                          </m:e>
                        </m:d>
                      </m:oMath>
                    </m:oMathPara>
                  </a14:m>
                  <a:endParaRPr lang="en-US" sz="1400" dirty="0">
                    <a:solidFill>
                      <a:srgbClr val="FF0000"/>
                    </a:solidFill>
                    <a:latin typeface="Times New Roman" panose="02020603050405020304" pitchFamily="18" charset="0"/>
                    <a:cs typeface="Times New Roman" panose="02020603050405020304" pitchFamily="18" charset="0"/>
                  </a:endParaRPr>
                </a:p>
                <a:p>
                  <a:pPr lvl="0">
                    <a:defRPr/>
                  </a:pPr>
                  <a:endParaRPr lang="en-US" sz="1400" i="1"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endParaRPr>
                </a:p>
                <a:p>
                  <a:pPr lvl="0">
                    <a:defRPr/>
                  </a:pPr>
                  <a:r>
                    <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where:</a:t>
                  </a:r>
                </a:p>
                <a:p>
                  <a:pPr lvl="0">
                    <a:defRPr/>
                  </a:pPr>
                  <a14:m>
                    <m:oMath xmlns:m="http://schemas.openxmlformats.org/officeDocument/2006/math">
                      <m:sSub>
                        <m:sSubPr>
                          <m:ctrlPr>
                            <a:rPr lang="en-US" sz="14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e>
                        <m:sub>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0</m:t>
                          </m:r>
                        </m:sub>
                      </m:sSub>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a14:m>
                  <a:r>
                    <a:rPr kumimoji="0" lang="en-US" sz="1400" b="0" i="1"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r>
                    <a:rPr kumimoji="0" lang="en-US" sz="1400" b="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f</a:t>
                  </a:r>
                  <a:r>
                    <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irst day with more than 1 confirmed case</a:t>
                  </a:r>
                  <a:r>
                    <a:rPr kumimoji="0" lang="en-US" sz="1400" b="0" u="none" strike="noStrike" kern="1200" cap="none" spc="0" normalizeH="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a:t>
                  </a:r>
                </a:p>
                <a:p>
                  <a:pPr lvl="0">
                    <a:defRPr/>
                  </a:pPr>
                  <a14:m>
                    <m:oMath xmlns:m="http://schemas.openxmlformats.org/officeDocument/2006/math">
                      <m:sSub>
                        <m:sSubPr>
                          <m:ctrlPr>
                            <a:rPr lang="en-US" sz="14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e>
                        <m:sub>
                          <m:r>
                            <a:rPr lang="it-IT"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𝑐</m:t>
                          </m:r>
                        </m:sub>
                      </m:sSub>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sz="1400" baseline="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day in which any confinement measure was applied</a:t>
                  </a:r>
                  <a:r>
                    <a:rPr lang="en-US" sz="1400" baseline="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a:t>
                  </a:r>
                </a:p>
                <a:p>
                  <a:pPr lvl="0">
                    <a:defRPr/>
                  </a:pPr>
                  <a14:m>
                    <m:oMath xmlns:m="http://schemas.openxmlformats.org/officeDocument/2006/math">
                      <m:sSub>
                        <m:sSub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e>
                        <m:sub>
                          <m:sSub>
                            <m:sSub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𝑋</m:t>
                              </m:r>
                            </m:e>
                            <m:sub>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0</m:t>
                              </m:r>
                            </m:sub>
                          </m:sSub>
                        </m:sub>
                      </m:sSub>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a14:m>
                  <a:r>
                    <a:rPr kumimoji="0" lang="en-US" sz="1400" b="0" i="1" u="none" strike="noStrike" kern="1200" cap="none" spc="0" normalizeH="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first day with more than 1 new death or recovered.</a:t>
                  </a:r>
                </a:p>
                <a:p>
                  <a:endParaRPr lang="en-US" sz="1400" dirty="0">
                    <a:solidFill>
                      <a:srgbClr val="FF0000"/>
                    </a:solidFill>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Priors:</a:t>
                  </a:r>
                </a:p>
                <a:p>
                  <a14:m>
                    <m:oMath xmlns:m="http://schemas.openxmlformats.org/officeDocument/2006/math">
                      <m:r>
                        <a:rPr lang="en-US" sz="1400" i="1" smtClean="0">
                          <a:latin typeface="Cambria Math" panose="02040503050406030204" pitchFamily="18" charset="0"/>
                          <a:ea typeface="Cambria Math" panose="02040503050406030204" pitchFamily="18" charset="0"/>
                          <a:cs typeface="Times New Roman" panose="02020603050405020304" pitchFamily="18" charset="0"/>
                        </a:rPr>
                        <m:t>𝛽</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1400" i="1" smtClean="0">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𝑈</m:t>
                      </m:r>
                      <m:d>
                        <m:d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0, 1</m:t>
                          </m:r>
                        </m:e>
                      </m:d>
                    </m:oMath>
                  </a14:m>
                  <a:r>
                    <a:rPr lang="en-US" sz="1400" b="0" dirty="0">
                      <a:latin typeface="Times New Roman" panose="02020603050405020304" pitchFamily="18" charset="0"/>
                      <a:ea typeface="Cambria Math" panose="02040503050406030204" pitchFamily="18" charset="0"/>
                      <a:cs typeface="Times New Roman" panose="02020603050405020304" pitchFamily="18" charset="0"/>
                    </a:rPr>
                    <a:t> (informative), </a:t>
                  </a:r>
                  <a14:m>
                    <m:oMath xmlns:m="http://schemas.openxmlformats.org/officeDocument/2006/math">
                      <m:r>
                        <a:rPr lang="it-IT" sz="1400" b="0" i="0" smtClean="0">
                          <a:latin typeface="Cambria Math" panose="02040503050406030204" pitchFamily="18" charset="0"/>
                          <a:ea typeface="Cambria Math" panose="02040503050406030204" pitchFamily="18" charset="0"/>
                          <a:cs typeface="Times New Roman" panose="02020603050405020304" pitchFamily="18" charset="0"/>
                        </a:rPr>
                        <m:t>                        </m:t>
                      </m:r>
                      <m:f>
                        <m:f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ea typeface="Cambria Math" panose="02040503050406030204" pitchFamily="18" charset="0"/>
                              <a:cs typeface="Times New Roman" panose="02020603050405020304" pitchFamily="18" charset="0"/>
                            </a:rPr>
                            <m:t>1</m:t>
                          </m:r>
                        </m:num>
                        <m:den>
                          <m:sSup>
                            <m:sSup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𝜎</m:t>
                                  </m:r>
                                </m:e>
                                <m:sub>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𝐼</m:t>
                                  </m:r>
                                </m:sub>
                              </m:sSub>
                            </m:e>
                            <m:sup>
                              <m:r>
                                <a:rPr lang="en-US" sz="1400" b="0" i="1" smtClean="0">
                                  <a:latin typeface="Cambria Math" panose="02040503050406030204" pitchFamily="18" charset="0"/>
                                  <a:ea typeface="Cambria Math" panose="02040503050406030204" pitchFamily="18" charset="0"/>
                                  <a:cs typeface="Times New Roman" panose="02020603050405020304" pitchFamily="18" charset="0"/>
                                </a:rPr>
                                <m:t>2</m:t>
                              </m:r>
                            </m:sup>
                          </m:sSup>
                        </m:den>
                      </m:f>
                      <m:r>
                        <a:rPr lang="en-US" sz="1400" b="0" i="1" smtClean="0">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sz="1400" b="0" i="1" smtClean="0">
                          <a:latin typeface="Cambria Math" panose="02040503050406030204" pitchFamily="18" charset="0"/>
                          <a:ea typeface="Cambria Math" panose="02040503050406030204" pitchFamily="18" charset="0"/>
                          <a:cs typeface="Times New Roman" panose="02020603050405020304" pitchFamily="18" charset="0"/>
                        </a:rPr>
                        <m:t>Γ</m:t>
                      </m:r>
                      <m:d>
                        <m:d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0.01, 0.01</m:t>
                          </m:r>
                        </m:e>
                      </m:d>
                    </m:oMath>
                  </a14:m>
                  <a:r>
                    <a:rPr lang="en-US" sz="1400" b="0" dirty="0">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a:latin typeface="Times New Roman" panose="02020603050405020304" pitchFamily="18" charset="0"/>
                      <a:ea typeface="Cambria Math" panose="02040503050406030204" pitchFamily="18" charset="0"/>
                      <a:cs typeface="Times New Roman" panose="02020603050405020304" pitchFamily="18" charset="0"/>
                    </a:rPr>
                    <a:t>(non-informative),</a:t>
                  </a:r>
                  <a:endParaRPr lang="en-US" sz="1400" b="0" dirty="0">
                    <a:latin typeface="Times New Roman" panose="02020603050405020304" pitchFamily="18" charset="0"/>
                    <a:ea typeface="Cambria Math" panose="02040503050406030204" pitchFamily="18" charset="0"/>
                    <a:cs typeface="Times New Roman" panose="02020603050405020304" pitchFamily="18" charset="0"/>
                  </a:endParaRPr>
                </a:p>
                <a:p>
                  <a:pPr lvl="0">
                    <a:defRPr/>
                  </a:pPr>
                  <a14:m>
                    <m:oMath xmlns:m="http://schemas.openxmlformats.org/officeDocument/2006/math">
                      <m:r>
                        <m:rPr>
                          <m:sty m:val="p"/>
                        </m:rPr>
                        <a:rPr kumimoji="0" lang="en-US" sz="1400" b="0" i="0"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400" b="0" i="0"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𝜇</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 </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𝑈</m:t>
                      </m:r>
                      <m:d>
                        <m:d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0, 1</m:t>
                          </m:r>
                        </m:e>
                      </m:d>
                    </m:oMath>
                  </a14:m>
                  <a:r>
                    <a:rPr kumimoji="0" lang="en-US" sz="1400" b="0" i="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a:latin typeface="Times New Roman" panose="02020603050405020304" pitchFamily="18" charset="0"/>
                      <a:ea typeface="Cambria Math" panose="02040503050406030204" pitchFamily="18" charset="0"/>
                      <a:cs typeface="Times New Roman" panose="02020603050405020304" pitchFamily="18" charset="0"/>
                    </a:rPr>
                    <a:t>(informative),</a:t>
                  </a:r>
                  <a:r>
                    <a:rPr kumimoji="0" lang="en-US" sz="1400" b="0" i="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a:rPr lang="it-IT" sz="1400"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f>
                        <m:f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num>
                        <m:den>
                          <m:sSup>
                            <m:sSup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𝜎</m:t>
                                  </m:r>
                                </m:e>
                                <m:sub>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𝑋</m:t>
                                  </m:r>
                                </m:sub>
                              </m:sSub>
                            </m:e>
                            <m:sup>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2</m:t>
                              </m:r>
                            </m:sup>
                          </m:sSup>
                        </m:den>
                      </m:f>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Γ</m:t>
                      </m:r>
                      <m:d>
                        <m:d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0.01, 0.01</m:t>
                          </m:r>
                        </m:e>
                      </m:d>
                    </m:oMath>
                  </a14:m>
                  <a:r>
                    <a:rPr kumimoji="0" lang="en-US" sz="1400" b="0" i="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a:latin typeface="Times New Roman" panose="02020603050405020304" pitchFamily="18" charset="0"/>
                      <a:ea typeface="Cambria Math" panose="02040503050406030204" pitchFamily="18" charset="0"/>
                      <a:cs typeface="Times New Roman" panose="02020603050405020304" pitchFamily="18" charset="0"/>
                    </a:rPr>
                    <a:t>(non-informative),</a:t>
                  </a:r>
                  <a:endParaRPr kumimoji="0" lang="en-US" sz="1400" b="0" i="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endParaRPr>
                </a:p>
                <a:p>
                  <a:pPr lvl="0">
                    <a:lnSpc>
                      <a:spcPct val="150000"/>
                    </a:lnSpc>
                    <a:defRPr/>
                  </a:pPr>
                  <a14:m>
                    <m:oMath xmlns:m="http://schemas.openxmlformats.org/officeDocument/2006/math">
                      <m:r>
                        <m:rPr>
                          <m:sty m:val="p"/>
                        </m:rPr>
                        <a:rPr kumimoji="0" lang="en-US" sz="1400" b="0" i="0"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p</m:t>
                      </m:r>
                      <m:r>
                        <a:rPr kumimoji="0" lang="en-US" sz="1400" b="0" i="0"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𝑈</m:t>
                      </m:r>
                      <m:d>
                        <m:d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0, 5</m:t>
                          </m:r>
                        </m:e>
                      </m:d>
                    </m:oMath>
                  </a14:m>
                  <a:r>
                    <a:rPr kumimoji="0" lang="en-US" sz="1400" b="0" i="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a:latin typeface="Times New Roman" panose="02020603050405020304" pitchFamily="18" charset="0"/>
                      <a:ea typeface="Cambria Math" panose="02040503050406030204" pitchFamily="18" charset="0"/>
                      <a:cs typeface="Times New Roman" panose="02020603050405020304" pitchFamily="18" charset="0"/>
                    </a:rPr>
                    <a:t>(vague informative)</a:t>
                  </a:r>
                  <a:r>
                    <a:rPr kumimoji="0" lang="en-US" sz="1400" b="0" i="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a:t>
                  </a:r>
                </a:p>
                <a:p>
                  <a:pPr lvl="0">
                    <a:lnSpc>
                      <a:spcPct val="150000"/>
                    </a:lnSpc>
                    <a:defRPr/>
                  </a:pPr>
                  <a14:m>
                    <m:oMath xmlns:m="http://schemas.openxmlformats.org/officeDocument/2006/math">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𝑞</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 </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𝑈</m:t>
                      </m:r>
                      <m:d>
                        <m:d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0, 5</m:t>
                          </m:r>
                        </m:e>
                      </m:d>
                    </m:oMath>
                  </a14:m>
                  <a:r>
                    <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a:latin typeface="Times New Roman" panose="02020603050405020304" pitchFamily="18" charset="0"/>
                      <a:ea typeface="Cambria Math" panose="02040503050406030204" pitchFamily="18" charset="0"/>
                      <a:cs typeface="Times New Roman" panose="02020603050405020304" pitchFamily="18" charset="0"/>
                    </a:rPr>
                    <a:t>(vague informative)</a:t>
                  </a:r>
                  <a:r>
                    <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a:t>
                  </a:r>
                </a:p>
              </p:txBody>
            </p:sp>
          </mc:Choice>
          <mc:Fallback xmlns="">
            <p:sp>
              <p:nvSpPr>
                <p:cNvPr id="9" name="CasellaDiTesto 8">
                  <a:extLst>
                    <a:ext uri="{FF2B5EF4-FFF2-40B4-BE49-F238E27FC236}">
                      <a16:creationId xmlns:a16="http://schemas.microsoft.com/office/drawing/2014/main" id="{D844FF5B-E188-4FC1-B334-F4F3146BCAF0}"/>
                    </a:ext>
                  </a:extLst>
                </p:cNvPr>
                <p:cNvSpPr txBox="1">
                  <a:spLocks noRot="1" noChangeAspect="1" noMove="1" noResize="1" noEditPoints="1" noAdjustHandles="1" noChangeArrowheads="1" noChangeShapeType="1" noTextEdit="1"/>
                </p:cNvSpPr>
                <p:nvPr/>
              </p:nvSpPr>
              <p:spPr>
                <a:xfrm>
                  <a:off x="524377" y="1198961"/>
                  <a:ext cx="6390316" cy="4819653"/>
                </a:xfrm>
                <a:prstGeom prst="rect">
                  <a:avLst/>
                </a:prstGeom>
                <a:blipFill>
                  <a:blip r:embed="rId17"/>
                  <a:stretch>
                    <a:fillRect l="-286" t="-253" r="-95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2" name="CasellaDiTesto 61">
                  <a:extLst>
                    <a:ext uri="{FF2B5EF4-FFF2-40B4-BE49-F238E27FC236}">
                      <a16:creationId xmlns:a16="http://schemas.microsoft.com/office/drawing/2014/main" id="{300D58B3-084B-46B0-ABBD-3493F372D72E}"/>
                    </a:ext>
                  </a:extLst>
                </p:cNvPr>
                <p:cNvSpPr txBox="1"/>
                <p:nvPr/>
              </p:nvSpPr>
              <p:spPr>
                <a:xfrm>
                  <a:off x="5227858" y="2338244"/>
                  <a:ext cx="1098222" cy="30777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sub>
                        </m:sSub>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&lt;</m:t>
                        </m:r>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𝑐</m:t>
                            </m:r>
                          </m:sub>
                        </m:sSub>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GB" dirty="0"/>
                </a:p>
              </p:txBody>
            </p:sp>
          </mc:Choice>
          <mc:Fallback xmlns="">
            <p:sp>
              <p:nvSpPr>
                <p:cNvPr id="62" name="CasellaDiTesto 61">
                  <a:extLst>
                    <a:ext uri="{FF2B5EF4-FFF2-40B4-BE49-F238E27FC236}">
                      <a16:creationId xmlns:a16="http://schemas.microsoft.com/office/drawing/2014/main" id="{300D58B3-084B-46B0-ABBD-3493F372D72E}"/>
                    </a:ext>
                  </a:extLst>
                </p:cNvPr>
                <p:cNvSpPr txBox="1">
                  <a:spLocks noRot="1" noChangeAspect="1" noMove="1" noResize="1" noEditPoints="1" noAdjustHandles="1" noChangeArrowheads="1" noChangeShapeType="1" noTextEdit="1"/>
                </p:cNvSpPr>
                <p:nvPr/>
              </p:nvSpPr>
              <p:spPr>
                <a:xfrm>
                  <a:off x="5227858" y="2338244"/>
                  <a:ext cx="1098222" cy="307777"/>
                </a:xfrm>
                <a:prstGeom prst="rect">
                  <a:avLst/>
                </a:prstGeom>
                <a:blipFill>
                  <a:blip r:embed="rId1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4" name="CasellaDiTesto 63">
                  <a:extLst>
                    <a:ext uri="{FF2B5EF4-FFF2-40B4-BE49-F238E27FC236}">
                      <a16:creationId xmlns:a16="http://schemas.microsoft.com/office/drawing/2014/main" id="{D7D5B911-C27E-4410-B113-A9C8380FCFC1}"/>
                    </a:ext>
                  </a:extLst>
                </p:cNvPr>
                <p:cNvSpPr txBox="1"/>
                <p:nvPr/>
              </p:nvSpPr>
              <p:spPr>
                <a:xfrm>
                  <a:off x="5221846" y="2578418"/>
                  <a:ext cx="749430" cy="30777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&gt;</m:t>
                        </m:r>
                        <m:sSub>
                          <m:sSubPr>
                            <m:ctrlP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𝑐</m:t>
                            </m:r>
                          </m:sub>
                        </m:sSub>
                        <m:r>
                          <m:rPr>
                            <m:nor/>
                          </m:rPr>
                          <a:rPr kumimoji="0" lang="it-IT" sz="1400" b="0" i="0" u="none" strike="noStrike" kern="1200" cap="none" spc="0" normalizeH="0" baseline="0" noProof="0" dirty="0" smtClean="0">
                            <a:ln>
                              <a:noFill/>
                            </a:ln>
                            <a:solidFill>
                              <a:prstClr val="black"/>
                            </a:solidFill>
                            <a:effectLst/>
                            <a:uLnTx/>
                            <a:uFillTx/>
                            <a:latin typeface="Calibri" panose="020F0502020204030204"/>
                            <a:ea typeface="+mn-ea"/>
                            <a:cs typeface="+mn-cs"/>
                          </a:rPr>
                          <m:t>,</m:t>
                        </m:r>
                      </m:oMath>
                    </m:oMathPara>
                  </a14:m>
                  <a:endParaRPr lang="en-GB" dirty="0"/>
                </a:p>
              </p:txBody>
            </p:sp>
          </mc:Choice>
          <mc:Fallback xmlns="">
            <p:sp>
              <p:nvSpPr>
                <p:cNvPr id="64" name="CasellaDiTesto 63">
                  <a:extLst>
                    <a:ext uri="{FF2B5EF4-FFF2-40B4-BE49-F238E27FC236}">
                      <a16:creationId xmlns:a16="http://schemas.microsoft.com/office/drawing/2014/main" id="{D7D5B911-C27E-4410-B113-A9C8380FCFC1}"/>
                    </a:ext>
                  </a:extLst>
                </p:cNvPr>
                <p:cNvSpPr txBox="1">
                  <a:spLocks noRot="1" noChangeAspect="1" noMove="1" noResize="1" noEditPoints="1" noAdjustHandles="1" noChangeArrowheads="1" noChangeShapeType="1" noTextEdit="1"/>
                </p:cNvSpPr>
                <p:nvPr/>
              </p:nvSpPr>
              <p:spPr>
                <a:xfrm>
                  <a:off x="5221846" y="2578418"/>
                  <a:ext cx="749430" cy="307777"/>
                </a:xfrm>
                <a:prstGeom prst="rect">
                  <a:avLst/>
                </a:prstGeom>
                <a:blipFill>
                  <a:blip r:embed="rId1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6" name="CasellaDiTesto 65">
                  <a:extLst>
                    <a:ext uri="{FF2B5EF4-FFF2-40B4-BE49-F238E27FC236}">
                      <a16:creationId xmlns:a16="http://schemas.microsoft.com/office/drawing/2014/main" id="{0E39DD84-DFED-4797-BD2C-A7EE9306017C}"/>
                    </a:ext>
                  </a:extLst>
                </p:cNvPr>
                <p:cNvSpPr txBox="1"/>
                <p:nvPr/>
              </p:nvSpPr>
              <p:spPr>
                <a:xfrm>
                  <a:off x="5232801" y="2851930"/>
                  <a:ext cx="824845" cy="3273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&gt;</m:t>
                        </m:r>
                        <m:sSub>
                          <m:sSubPr>
                            <m:ctrlP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sSub>
                              <m:sSubPr>
                                <m:ctrlP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𝑋</m:t>
                                </m:r>
                              </m:e>
                              <m:sub>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sub>
                            </m:sSub>
                          </m:sub>
                        </m:sSub>
                        <m:r>
                          <m:rPr>
                            <m:nor/>
                          </m:rPr>
                          <a:rPr kumimoji="0" lang="it-IT" sz="1400" b="0" i="0" u="none" strike="noStrike" kern="1200" cap="none" spc="0" normalizeH="0" baseline="0" noProof="0" dirty="0" smtClean="0">
                            <a:ln>
                              <a:noFill/>
                            </a:ln>
                            <a:solidFill>
                              <a:prstClr val="black"/>
                            </a:solidFill>
                            <a:effectLst/>
                            <a:uLnTx/>
                            <a:uFillTx/>
                            <a:latin typeface="Calibri" panose="020F0502020204030204"/>
                            <a:ea typeface="+mn-ea"/>
                            <a:cs typeface="+mn-cs"/>
                          </a:rPr>
                          <m:t>,</m:t>
                        </m:r>
                      </m:oMath>
                    </m:oMathPara>
                  </a14:m>
                  <a:endParaRPr lang="en-GB" dirty="0"/>
                </a:p>
              </p:txBody>
            </p:sp>
          </mc:Choice>
          <mc:Fallback xmlns="">
            <p:sp>
              <p:nvSpPr>
                <p:cNvPr id="66" name="CasellaDiTesto 65">
                  <a:extLst>
                    <a:ext uri="{FF2B5EF4-FFF2-40B4-BE49-F238E27FC236}">
                      <a16:creationId xmlns:a16="http://schemas.microsoft.com/office/drawing/2014/main" id="{0E39DD84-DFED-4797-BD2C-A7EE9306017C}"/>
                    </a:ext>
                  </a:extLst>
                </p:cNvPr>
                <p:cNvSpPr txBox="1">
                  <a:spLocks noRot="1" noChangeAspect="1" noMove="1" noResize="1" noEditPoints="1" noAdjustHandles="1" noChangeArrowheads="1" noChangeShapeType="1" noTextEdit="1"/>
                </p:cNvSpPr>
                <p:nvPr/>
              </p:nvSpPr>
              <p:spPr>
                <a:xfrm>
                  <a:off x="5232801" y="2851930"/>
                  <a:ext cx="824845" cy="327397"/>
                </a:xfrm>
                <a:prstGeom prst="rect">
                  <a:avLst/>
                </a:prstGeom>
                <a:blipFill>
                  <a:blip r:embed="rId20"/>
                  <a:stretch>
                    <a:fillRect/>
                  </a:stretch>
                </a:blipFill>
              </p:spPr>
              <p:txBody>
                <a:bodyPr/>
                <a:lstStyle/>
                <a:p>
                  <a:r>
                    <a:rPr lang="en-GB">
                      <a:noFill/>
                    </a:rPr>
                    <a:t> </a:t>
                  </a:r>
                </a:p>
              </p:txBody>
            </p:sp>
          </mc:Fallback>
        </mc:AlternateContent>
      </p:grpSp>
    </p:spTree>
    <p:extLst>
      <p:ext uri="{BB962C8B-B14F-4D97-AF65-F5344CB8AC3E}">
        <p14:creationId xmlns:p14="http://schemas.microsoft.com/office/powerpoint/2010/main" val="1471442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E2D95559-68C0-491E-B624-AE937CB734DC}"/>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Gibbs sampler algorithm</a:t>
            </a:r>
          </a:p>
        </p:txBody>
      </p:sp>
      <mc:AlternateContent xmlns:mc="http://schemas.openxmlformats.org/markup-compatibility/2006">
        <mc:Choice xmlns:a14="http://schemas.microsoft.com/office/drawing/2010/main" Requires="a14">
          <p:sp>
            <p:nvSpPr>
              <p:cNvPr id="6" name="CasellaDiTesto 5">
                <a:extLst>
                  <a:ext uri="{FF2B5EF4-FFF2-40B4-BE49-F238E27FC236}">
                    <a16:creationId xmlns:a16="http://schemas.microsoft.com/office/drawing/2014/main" id="{02BFAF89-63A9-4F99-AB5A-1142D558A20C}"/>
                  </a:ext>
                </a:extLst>
              </p:cNvPr>
              <p:cNvSpPr txBox="1"/>
              <p:nvPr/>
            </p:nvSpPr>
            <p:spPr>
              <a:xfrm>
                <a:off x="736876" y="981343"/>
                <a:ext cx="10718247" cy="4895314"/>
              </a:xfrm>
              <a:prstGeom prst="rect">
                <a:avLst/>
              </a:prstGeom>
              <a:noFill/>
            </p:spPr>
            <p:txBody>
              <a:bodyPr wrap="square" rtlCol="0">
                <a:spAutoFit/>
              </a:bodyPr>
              <a:lstStyle/>
              <a:p>
                <a:r>
                  <a:rPr lang="en-GB" sz="1400" dirty="0">
                    <a:latin typeface="Times New Roman" panose="02020603050405020304" pitchFamily="18" charset="0"/>
                    <a:ea typeface="Cambria Math" panose="02040503050406030204" pitchFamily="18" charset="0"/>
                    <a:cs typeface="Times New Roman" panose="02020603050405020304" pitchFamily="18" charset="0"/>
                  </a:rPr>
                  <a:t>Consider a set of random variables </a:t>
                </a:r>
                <a14:m>
                  <m:oMath xmlns:m="http://schemas.openxmlformats.org/officeDocument/2006/math">
                    <m:d>
                      <m:dPr>
                        <m:begChr m:val="{"/>
                        <m:endChr m:val="}"/>
                        <m:ctrlPr>
                          <a:rPr lang="it-IT" sz="1400" b="0" i="1" smtClean="0">
                            <a:latin typeface="Cambria Math" panose="02040503050406030204" pitchFamily="18" charset="0"/>
                            <a:ea typeface="Cambria Math" panose="02040503050406030204" pitchFamily="18" charset="0"/>
                          </a:rPr>
                        </m:ctrlPr>
                      </m:dPr>
                      <m:e>
                        <m:sSub>
                          <m:sSubPr>
                            <m:ctrlPr>
                              <a:rPr lang="it-IT" sz="1400" b="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1</m:t>
                            </m:r>
                          </m:sub>
                        </m:sSub>
                        <m:r>
                          <a:rPr lang="it-IT" sz="1400" b="0" i="1" smtClean="0">
                            <a:latin typeface="Cambria Math" panose="02040503050406030204" pitchFamily="18" charset="0"/>
                            <a:ea typeface="Cambria Math" panose="02040503050406030204" pitchFamily="18" charset="0"/>
                          </a:rPr>
                          <m:t>,</m:t>
                        </m:r>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2</m:t>
                            </m:r>
                          </m:sub>
                        </m:sSub>
                        <m:r>
                          <a:rPr lang="it-IT" sz="1400" b="0" i="1" smtClean="0">
                            <a:latin typeface="Cambria Math" panose="02040503050406030204" pitchFamily="18" charset="0"/>
                            <a:ea typeface="Cambria Math" panose="02040503050406030204" pitchFamily="18" charset="0"/>
                          </a:rPr>
                          <m:t>,…,</m:t>
                        </m:r>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Sub>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having real observations </a:t>
                </a:r>
                <a14:m>
                  <m:oMath xmlns:m="http://schemas.openxmlformats.org/officeDocument/2006/math">
                    <m:bar>
                      <m:barPr>
                        <m:ctrlPr>
                          <a:rPr lang="it-IT" sz="1400" b="0" i="1" smtClean="0">
                            <a:latin typeface="Cambria Math" panose="02040503050406030204" pitchFamily="18" charset="0"/>
                            <a:ea typeface="Cambria Math" panose="02040503050406030204" pitchFamily="18" charset="0"/>
                            <a:cs typeface="Times New Roman" panose="02020603050405020304" pitchFamily="18" charset="0"/>
                          </a:rPr>
                        </m:ctrlPr>
                      </m:barPr>
                      <m:e>
                        <m:r>
                          <a:rPr lang="it-IT" sz="1400" b="0" i="1" smtClean="0">
                            <a:latin typeface="Cambria Math" panose="02040503050406030204" pitchFamily="18" charset="0"/>
                            <a:ea typeface="Cambria Math" panose="02040503050406030204" pitchFamily="18" charset="0"/>
                            <a:cs typeface="Times New Roman" panose="02020603050405020304" pitchFamily="18" charset="0"/>
                          </a:rPr>
                          <m:t>𝑦</m:t>
                        </m:r>
                      </m:e>
                    </m:bar>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associated, t</a:t>
                </a:r>
                <a:r>
                  <a:rPr lang="en-GB" sz="1400" dirty="0">
                    <a:latin typeface="Times New Roman" panose="02020603050405020304" pitchFamily="18" charset="0"/>
                    <a:cs typeface="Times New Roman" panose="02020603050405020304" pitchFamily="18" charset="0"/>
                  </a:rPr>
                  <a:t>he main aim of Gibbs sampling is to sample the posterior probability distribution. According to the Bayes' rule, the latter can be written </a:t>
                </a:r>
                <a:r>
                  <a:rPr lang="it-IT" sz="1400" dirty="0">
                    <a:latin typeface="Times New Roman" panose="02020603050405020304" pitchFamily="18" charset="0"/>
                    <a:cs typeface="Times New Roman" panose="02020603050405020304" pitchFamily="18" charset="0"/>
                  </a:rPr>
                  <a:t>as:</a:t>
                </a:r>
              </a:p>
              <a:p>
                <a:endParaRPr lang="it-IT" sz="1400" b="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it-IT" sz="1400" b="0" i="1" smtClean="0">
                          <a:latin typeface="Cambria Math" panose="02040503050406030204" pitchFamily="18" charset="0"/>
                          <a:cs typeface="Times New Roman" panose="02020603050405020304" pitchFamily="18" charset="0"/>
                        </a:rPr>
                        <m:t>𝑝</m:t>
                      </m:r>
                      <m:d>
                        <m:dPr>
                          <m:ctrlPr>
                            <a:rPr lang="it-IT" sz="1400" b="0" i="1" smtClean="0">
                              <a:latin typeface="Cambria Math" panose="02040503050406030204" pitchFamily="18" charset="0"/>
                              <a:cs typeface="Times New Roman" panose="02020603050405020304" pitchFamily="18" charset="0"/>
                            </a:rPr>
                          </m:ctrlPr>
                        </m:dPr>
                        <m:e>
                          <m:sSub>
                            <m:sSubPr>
                              <m:ctrlPr>
                                <a:rPr lang="it-IT" sz="1400" b="0" i="1" smtClean="0">
                                  <a:latin typeface="Cambria Math" panose="02040503050406030204" pitchFamily="18" charset="0"/>
                                  <a:cs typeface="Times New Roman" panose="02020603050405020304" pitchFamily="18" charset="0"/>
                                </a:rPr>
                              </m:ctrlPr>
                            </m:sSubPr>
                            <m:e>
                              <m:r>
                                <a:rPr lang="it-IT" sz="1400" b="0" i="1" smtClean="0">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1</m:t>
                              </m:r>
                            </m:sub>
                          </m:sSub>
                          <m:r>
                            <a:rPr lang="it-IT" sz="1400" b="0" i="1" smtClean="0">
                              <a:latin typeface="Cambria Math" panose="02040503050406030204" pitchFamily="18" charset="0"/>
                              <a:cs typeface="Times New Roman" panose="02020603050405020304" pitchFamily="18" charset="0"/>
                            </a:rPr>
                            <m:t>,…,</m:t>
                          </m:r>
                          <m:sSub>
                            <m:sSubPr>
                              <m:ctrlPr>
                                <a:rPr lang="it-IT" sz="1400" b="0" i="1" smtClean="0">
                                  <a:latin typeface="Cambria Math" panose="02040503050406030204" pitchFamily="18" charset="0"/>
                                  <a:cs typeface="Times New Roman" panose="02020603050405020304" pitchFamily="18" charset="0"/>
                                </a:rPr>
                              </m:ctrlPr>
                            </m:sSubPr>
                            <m:e>
                              <m:r>
                                <a:rPr lang="it-IT" sz="1400" b="0" i="1" smtClean="0">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𝑛</m:t>
                              </m:r>
                            </m:sub>
                          </m:sSub>
                          <m:r>
                            <a:rPr lang="it-IT" sz="1400" b="0" i="1" smtClean="0">
                              <a:latin typeface="Cambria Math" panose="02040503050406030204" pitchFamily="18" charset="0"/>
                              <a:cs typeface="Times New Roman" panose="02020603050405020304" pitchFamily="18" charset="0"/>
                            </a:rPr>
                            <m:t>|</m:t>
                          </m:r>
                          <m:bar>
                            <m:barPr>
                              <m:ctrlPr>
                                <a:rPr lang="it-IT" sz="1400" b="0" i="1" smtClean="0">
                                  <a:latin typeface="Cambria Math" panose="02040503050406030204" pitchFamily="18" charset="0"/>
                                  <a:cs typeface="Times New Roman" panose="02020603050405020304" pitchFamily="18" charset="0"/>
                                </a:rPr>
                              </m:ctrlPr>
                            </m:barPr>
                            <m:e>
                              <m:r>
                                <a:rPr lang="it-IT" sz="1400" b="0" i="1" smtClean="0">
                                  <a:latin typeface="Cambria Math" panose="02040503050406030204" pitchFamily="18" charset="0"/>
                                  <a:cs typeface="Times New Roman" panose="02020603050405020304" pitchFamily="18" charset="0"/>
                                </a:rPr>
                                <m:t>𝑦</m:t>
                              </m:r>
                            </m:e>
                          </m:bar>
                        </m:e>
                      </m:d>
                      <m:r>
                        <a:rPr lang="it-IT" sz="1400" b="0" i="1" smtClean="0">
                          <a:latin typeface="Cambria Math" panose="02040503050406030204" pitchFamily="18" charset="0"/>
                          <a:cs typeface="Times New Roman" panose="02020603050405020304" pitchFamily="18" charset="0"/>
                        </a:rPr>
                        <m:t>=</m:t>
                      </m:r>
                      <m:r>
                        <a:rPr lang="it-IT" sz="1400" b="0" i="1" smtClean="0">
                          <a:latin typeface="Cambria Math" panose="02040503050406030204" pitchFamily="18" charset="0"/>
                          <a:cs typeface="Times New Roman" panose="02020603050405020304" pitchFamily="18" charset="0"/>
                        </a:rPr>
                        <m:t>𝑝</m:t>
                      </m:r>
                      <m:d>
                        <m:dPr>
                          <m:ctrlPr>
                            <a:rPr lang="it-IT" sz="1400" b="0" i="1" smtClean="0">
                              <a:latin typeface="Cambria Math" panose="02040503050406030204" pitchFamily="18" charset="0"/>
                              <a:cs typeface="Times New Roman" panose="02020603050405020304" pitchFamily="18" charset="0"/>
                            </a:rPr>
                          </m:ctrlPr>
                        </m:dPr>
                        <m:e>
                          <m:sSub>
                            <m:sSubPr>
                              <m:ctrlPr>
                                <a:rPr lang="it-IT" sz="1400" b="0" i="1" smtClean="0">
                                  <a:latin typeface="Cambria Math" panose="02040503050406030204" pitchFamily="18" charset="0"/>
                                  <a:cs typeface="Times New Roman" panose="02020603050405020304" pitchFamily="18" charset="0"/>
                                </a:rPr>
                              </m:ctrlPr>
                            </m:sSubPr>
                            <m:e>
                              <m:r>
                                <a:rPr lang="it-IT" sz="1400" b="0" i="1" smtClean="0">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𝑗</m:t>
                              </m:r>
                            </m:sub>
                          </m:sSub>
                          <m:r>
                            <a:rPr lang="it-IT" sz="1400" b="0" i="1" smtClean="0">
                              <a:latin typeface="Cambria Math" panose="02040503050406030204" pitchFamily="18" charset="0"/>
                              <a:cs typeface="Times New Roman" panose="02020603050405020304" pitchFamily="18" charset="0"/>
                            </a:rPr>
                            <m:t>|</m:t>
                          </m:r>
                          <m:sSub>
                            <m:sSubPr>
                              <m:ctrlPr>
                                <a:rPr lang="it-IT" sz="1400" b="0" i="1" smtClean="0">
                                  <a:latin typeface="Cambria Math" panose="02040503050406030204" pitchFamily="18" charset="0"/>
                                  <a:cs typeface="Times New Roman" panose="02020603050405020304" pitchFamily="18" charset="0"/>
                                </a:rPr>
                              </m:ctrlPr>
                            </m:sSubPr>
                            <m:e>
                              <m:r>
                                <a:rPr lang="it-IT" sz="1400" b="0" i="1" smtClean="0">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1</m:t>
                              </m:r>
                            </m:sub>
                          </m:sSub>
                          <m:r>
                            <a:rPr lang="it-IT" sz="1400" b="0" i="1" smtClean="0">
                              <a:latin typeface="Cambria Math" panose="02040503050406030204" pitchFamily="18" charset="0"/>
                              <a:cs typeface="Times New Roman" panose="02020603050405020304" pitchFamily="18" charset="0"/>
                            </a:rPr>
                            <m:t>,…,</m:t>
                          </m:r>
                          <m:sSub>
                            <m:sSubPr>
                              <m:ctrlPr>
                                <a:rPr lang="it-IT" sz="1400" b="0" i="1" smtClean="0">
                                  <a:latin typeface="Cambria Math" panose="02040503050406030204" pitchFamily="18" charset="0"/>
                                  <a:cs typeface="Times New Roman" panose="02020603050405020304" pitchFamily="18" charset="0"/>
                                </a:rPr>
                              </m:ctrlPr>
                            </m:sSubPr>
                            <m:e>
                              <m:r>
                                <a:rPr lang="it-IT" sz="1400" b="0" i="1" smtClean="0">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𝑗</m:t>
                              </m:r>
                              <m:r>
                                <a:rPr lang="it-IT" sz="1400" b="0" i="1" smtClean="0">
                                  <a:latin typeface="Cambria Math" panose="02040503050406030204" pitchFamily="18" charset="0"/>
                                  <a:cs typeface="Times New Roman" panose="02020603050405020304" pitchFamily="18" charset="0"/>
                                </a:rPr>
                                <m:t>−1</m:t>
                              </m:r>
                            </m:sub>
                          </m:sSub>
                          <m:r>
                            <a:rPr lang="it-IT" sz="1400" b="0" i="1" smtClean="0">
                              <a:latin typeface="Cambria Math" panose="02040503050406030204" pitchFamily="18" charset="0"/>
                              <a:cs typeface="Times New Roman" panose="02020603050405020304" pitchFamily="18" charset="0"/>
                            </a:rPr>
                            <m:t>,</m:t>
                          </m:r>
                          <m:sSub>
                            <m:sSubPr>
                              <m:ctrlPr>
                                <a:rPr lang="it-IT" sz="1400" b="0" i="1" smtClean="0">
                                  <a:latin typeface="Cambria Math" panose="02040503050406030204" pitchFamily="18" charset="0"/>
                                  <a:cs typeface="Times New Roman" panose="02020603050405020304" pitchFamily="18" charset="0"/>
                                </a:rPr>
                              </m:ctrlPr>
                            </m:sSubPr>
                            <m:e>
                              <m:r>
                                <a:rPr lang="it-IT" sz="1400" b="0" i="1" smtClean="0">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𝑗</m:t>
                              </m:r>
                              <m:r>
                                <a:rPr lang="it-IT" sz="1400" b="0" i="1" smtClean="0">
                                  <a:latin typeface="Cambria Math" panose="02040503050406030204" pitchFamily="18" charset="0"/>
                                  <a:cs typeface="Times New Roman" panose="02020603050405020304" pitchFamily="18" charset="0"/>
                                </a:rPr>
                                <m:t>+1</m:t>
                              </m:r>
                            </m:sub>
                          </m:sSub>
                          <m:r>
                            <a:rPr lang="it-IT" sz="1400" b="0" i="1" smtClean="0">
                              <a:latin typeface="Cambria Math" panose="02040503050406030204" pitchFamily="18" charset="0"/>
                              <a:cs typeface="Times New Roman" panose="02020603050405020304" pitchFamily="18" charset="0"/>
                            </a:rPr>
                            <m:t>,…,</m:t>
                          </m:r>
                          <m:sSub>
                            <m:sSubPr>
                              <m:ctrlPr>
                                <a:rPr lang="it-IT" sz="1400" b="0" i="1" smtClean="0">
                                  <a:latin typeface="Cambria Math" panose="02040503050406030204" pitchFamily="18" charset="0"/>
                                  <a:cs typeface="Times New Roman" panose="02020603050405020304" pitchFamily="18" charset="0"/>
                                </a:rPr>
                              </m:ctrlPr>
                            </m:sSubPr>
                            <m:e>
                              <m:r>
                                <a:rPr lang="it-IT" sz="1400" b="0" i="1" smtClean="0">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𝑛</m:t>
                              </m:r>
                            </m:sub>
                          </m:sSub>
                          <m:r>
                            <a:rPr lang="it-IT" sz="1400" b="0" i="1" smtClean="0">
                              <a:latin typeface="Cambria Math" panose="02040503050406030204" pitchFamily="18" charset="0"/>
                              <a:cs typeface="Times New Roman" panose="02020603050405020304" pitchFamily="18" charset="0"/>
                            </a:rPr>
                            <m:t>, </m:t>
                          </m:r>
                          <m:bar>
                            <m:barPr>
                              <m:ctrlPr>
                                <a:rPr lang="it-IT" sz="1400" b="0" i="1" smtClean="0">
                                  <a:latin typeface="Cambria Math" panose="02040503050406030204" pitchFamily="18" charset="0"/>
                                  <a:cs typeface="Times New Roman" panose="02020603050405020304" pitchFamily="18" charset="0"/>
                                </a:rPr>
                              </m:ctrlPr>
                            </m:barPr>
                            <m:e>
                              <m:r>
                                <a:rPr lang="it-IT" sz="1400" b="0" i="1" smtClean="0">
                                  <a:latin typeface="Cambria Math" panose="02040503050406030204" pitchFamily="18" charset="0"/>
                                  <a:cs typeface="Times New Roman" panose="02020603050405020304" pitchFamily="18" charset="0"/>
                                </a:rPr>
                                <m:t>𝑦</m:t>
                              </m:r>
                            </m:e>
                          </m:bar>
                        </m:e>
                      </m:d>
                      <m:r>
                        <a:rPr lang="it-IT" sz="1400" b="0" i="1" smtClean="0">
                          <a:latin typeface="Cambria Math" panose="02040503050406030204" pitchFamily="18" charset="0"/>
                          <a:cs typeface="Times New Roman" panose="02020603050405020304" pitchFamily="18" charset="0"/>
                        </a:rPr>
                        <m:t>⋅</m:t>
                      </m:r>
                      <m:r>
                        <a:rPr lang="it-IT" sz="1400" b="0" i="1" smtClean="0">
                          <a:latin typeface="Cambria Math" panose="02040503050406030204" pitchFamily="18" charset="0"/>
                          <a:cs typeface="Times New Roman" panose="02020603050405020304" pitchFamily="18" charset="0"/>
                        </a:rPr>
                        <m:t>𝑝</m:t>
                      </m:r>
                      <m:d>
                        <m:dPr>
                          <m:ctrlPr>
                            <a:rPr lang="it-IT" sz="1400" b="0" i="1" smtClean="0">
                              <a:latin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𝑗</m:t>
                              </m:r>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𝑗</m:t>
                              </m:r>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𝑛</m:t>
                              </m:r>
                            </m:sub>
                          </m:sSub>
                          <m:r>
                            <a:rPr lang="it-IT" sz="1400" b="0" i="1" smtClean="0">
                              <a:latin typeface="Cambria Math" panose="02040503050406030204" pitchFamily="18" charset="0"/>
                              <a:cs typeface="Times New Roman" panose="02020603050405020304" pitchFamily="18" charset="0"/>
                            </a:rPr>
                            <m:t>|</m:t>
                          </m:r>
                          <m:bar>
                            <m:barPr>
                              <m:ctrlPr>
                                <a:rPr lang="it-IT" sz="1400" b="0" i="1" smtClean="0">
                                  <a:latin typeface="Cambria Math" panose="02040503050406030204" pitchFamily="18" charset="0"/>
                                  <a:cs typeface="Times New Roman" panose="02020603050405020304" pitchFamily="18" charset="0"/>
                                </a:rPr>
                              </m:ctrlPr>
                            </m:barPr>
                            <m:e>
                              <m:r>
                                <a:rPr lang="it-IT" sz="1400" b="0" i="1" smtClean="0">
                                  <a:latin typeface="Cambria Math" panose="02040503050406030204" pitchFamily="18" charset="0"/>
                                  <a:cs typeface="Times New Roman" panose="02020603050405020304" pitchFamily="18" charset="0"/>
                                </a:rPr>
                                <m:t>𝑦</m:t>
                              </m:r>
                            </m:e>
                          </m:bar>
                        </m:e>
                      </m:d>
                    </m:oMath>
                  </m:oMathPara>
                </a14:m>
                <a:endParaRPr lang="en-US" sz="1400" dirty="0">
                  <a:latin typeface="Times New Roman" panose="02020603050405020304" pitchFamily="18" charset="0"/>
                  <a:cs typeface="Times New Roman" panose="02020603050405020304" pitchFamily="18" charset="0"/>
                </a:endParaRPr>
              </a:p>
              <a:p>
                <a:pPr algn="ctr"/>
                <a:r>
                  <a:rPr lang="it-IT" sz="1400" dirty="0">
                    <a:cs typeface="Times New Roman" panose="02020603050405020304" pitchFamily="18" charset="0"/>
                  </a:rPr>
                  <a:t>(</a:t>
                </a:r>
                <a:r>
                  <a:rPr lang="it-IT" sz="1400" i="1" dirty="0">
                    <a:latin typeface="Times New Roman" panose="02020603050405020304" pitchFamily="18" charset="0"/>
                    <a:cs typeface="Times New Roman" panose="02020603050405020304" pitchFamily="18" charset="0"/>
                  </a:rPr>
                  <a:t>Full conditional</a:t>
                </a:r>
                <a:r>
                  <a:rPr lang="it-IT" sz="1400" dirty="0">
                    <a:latin typeface="Times New Roman" panose="02020603050405020304" pitchFamily="18" charset="0"/>
                    <a:cs typeface="Times New Roman" panose="02020603050405020304" pitchFamily="18" charset="0"/>
                  </a:rPr>
                  <a:t> of </a:t>
                </a:r>
                <a14:m>
                  <m:oMath xmlns:m="http://schemas.openxmlformats.org/officeDocument/2006/math">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𝑗</m:t>
                        </m:r>
                      </m:sub>
                    </m:sSub>
                  </m:oMath>
                </a14:m>
                <a:r>
                  <a:rPr lang="it-IT" sz="1400" dirty="0">
                    <a:cs typeface="Times New Roman" panose="02020603050405020304" pitchFamily="18" charset="0"/>
                  </a:rPr>
                  <a:t>) </a:t>
                </a:r>
                <a14:m>
                  <m:oMath xmlns:m="http://schemas.openxmlformats.org/officeDocument/2006/math">
                    <m:r>
                      <a:rPr lang="it-IT" sz="1400" i="1">
                        <a:latin typeface="Cambria Math" panose="02040503050406030204" pitchFamily="18" charset="0"/>
                        <a:cs typeface="Times New Roman" panose="02020603050405020304" pitchFamily="18" charset="0"/>
                      </a:rPr>
                      <m:t>⇒</m:t>
                    </m:r>
                    <m:r>
                      <a:rPr lang="it-IT" sz="1400" i="1">
                        <a:latin typeface="Cambria Math" panose="02040503050406030204" pitchFamily="18" charset="0"/>
                        <a:cs typeface="Times New Roman" panose="02020603050405020304" pitchFamily="18" charset="0"/>
                      </a:rPr>
                      <m:t>𝑝</m:t>
                    </m:r>
                    <m:d>
                      <m:dPr>
                        <m:ctrlPr>
                          <a:rPr lang="it-IT" sz="1400" i="1">
                            <a:latin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𝑗</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𝑗</m:t>
                            </m:r>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𝑗</m:t>
                            </m:r>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𝑛</m:t>
                            </m:r>
                          </m:sub>
                        </m:sSub>
                        <m:r>
                          <a:rPr lang="it-IT" sz="1400" i="1">
                            <a:latin typeface="Cambria Math" panose="02040503050406030204" pitchFamily="18" charset="0"/>
                            <a:cs typeface="Times New Roman" panose="02020603050405020304" pitchFamily="18" charset="0"/>
                          </a:rPr>
                          <m:t>, </m:t>
                        </m:r>
                        <m:bar>
                          <m:barPr>
                            <m:ctrlPr>
                              <a:rPr lang="it-IT" sz="1400" i="1">
                                <a:latin typeface="Cambria Math" panose="02040503050406030204" pitchFamily="18" charset="0"/>
                                <a:cs typeface="Times New Roman" panose="02020603050405020304" pitchFamily="18" charset="0"/>
                              </a:rPr>
                            </m:ctrlPr>
                          </m:barPr>
                          <m:e>
                            <m:r>
                              <a:rPr lang="it-IT" sz="1400" i="1">
                                <a:latin typeface="Cambria Math" panose="02040503050406030204" pitchFamily="18" charset="0"/>
                                <a:cs typeface="Times New Roman" panose="02020603050405020304" pitchFamily="18" charset="0"/>
                              </a:rPr>
                              <m:t>𝑦</m:t>
                            </m:r>
                          </m:e>
                        </m:bar>
                      </m:e>
                    </m:d>
                    <m:r>
                      <a:rPr lang="it-IT" sz="1400" b="0" i="1" smtClean="0">
                        <a:latin typeface="Cambria Math" panose="02040503050406030204" pitchFamily="18" charset="0"/>
                        <a:cs typeface="Times New Roman" panose="02020603050405020304" pitchFamily="18" charset="0"/>
                      </a:rPr>
                      <m:t>=</m:t>
                    </m:r>
                    <m:f>
                      <m:fPr>
                        <m:ctrlPr>
                          <a:rPr lang="it-IT" sz="1400" b="0" i="1" smtClean="0">
                            <a:latin typeface="Cambria Math" panose="02040503050406030204" pitchFamily="18" charset="0"/>
                            <a:cs typeface="Times New Roman" panose="02020603050405020304" pitchFamily="18" charset="0"/>
                          </a:rPr>
                        </m:ctrlPr>
                      </m:fPr>
                      <m:num>
                        <m:r>
                          <a:rPr lang="it-IT" sz="1400" i="1">
                            <a:latin typeface="Cambria Math" panose="02040503050406030204" pitchFamily="18" charset="0"/>
                            <a:cs typeface="Times New Roman" panose="02020603050405020304" pitchFamily="18" charset="0"/>
                          </a:rPr>
                          <m:t>𝑝</m:t>
                        </m:r>
                        <m:d>
                          <m:dPr>
                            <m:ctrlPr>
                              <a:rPr lang="it-IT" sz="1400" i="1">
                                <a:latin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𝑛</m:t>
                                </m:r>
                              </m:sub>
                            </m:sSub>
                            <m:r>
                              <a:rPr lang="it-IT" sz="1400" i="1">
                                <a:latin typeface="Cambria Math" panose="02040503050406030204" pitchFamily="18" charset="0"/>
                                <a:cs typeface="Times New Roman" panose="02020603050405020304" pitchFamily="18" charset="0"/>
                              </a:rPr>
                              <m:t>|</m:t>
                            </m:r>
                            <m:bar>
                              <m:barPr>
                                <m:ctrlPr>
                                  <a:rPr lang="it-IT" sz="1400" i="1">
                                    <a:latin typeface="Cambria Math" panose="02040503050406030204" pitchFamily="18" charset="0"/>
                                    <a:cs typeface="Times New Roman" panose="02020603050405020304" pitchFamily="18" charset="0"/>
                                  </a:rPr>
                                </m:ctrlPr>
                              </m:barPr>
                              <m:e>
                                <m:r>
                                  <a:rPr lang="it-IT" sz="1400" i="1">
                                    <a:latin typeface="Cambria Math" panose="02040503050406030204" pitchFamily="18" charset="0"/>
                                    <a:cs typeface="Times New Roman" panose="02020603050405020304" pitchFamily="18" charset="0"/>
                                  </a:rPr>
                                  <m:t>𝑦</m:t>
                                </m:r>
                              </m:e>
                            </m:bar>
                          </m:e>
                        </m:d>
                      </m:num>
                      <m:den>
                        <m:r>
                          <a:rPr lang="it-IT" sz="1400" i="1">
                            <a:latin typeface="Cambria Math" panose="02040503050406030204" pitchFamily="18" charset="0"/>
                            <a:cs typeface="Times New Roman" panose="02020603050405020304" pitchFamily="18" charset="0"/>
                          </a:rPr>
                          <m:t>𝑝</m:t>
                        </m:r>
                        <m:d>
                          <m:dPr>
                            <m:ctrlPr>
                              <a:rPr lang="it-IT" sz="1400" i="1">
                                <a:latin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𝑗</m:t>
                                </m:r>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𝑗</m:t>
                                </m:r>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𝑛</m:t>
                                </m:r>
                              </m:sub>
                            </m:sSub>
                            <m:r>
                              <a:rPr lang="it-IT" sz="1400" i="1">
                                <a:latin typeface="Cambria Math" panose="02040503050406030204" pitchFamily="18" charset="0"/>
                                <a:cs typeface="Times New Roman" panose="02020603050405020304" pitchFamily="18" charset="0"/>
                              </a:rPr>
                              <m:t>|</m:t>
                            </m:r>
                            <m:bar>
                              <m:barPr>
                                <m:ctrlPr>
                                  <a:rPr lang="it-IT" sz="1400" i="1">
                                    <a:latin typeface="Cambria Math" panose="02040503050406030204" pitchFamily="18" charset="0"/>
                                    <a:cs typeface="Times New Roman" panose="02020603050405020304" pitchFamily="18" charset="0"/>
                                  </a:rPr>
                                </m:ctrlPr>
                              </m:barPr>
                              <m:e>
                                <m:r>
                                  <a:rPr lang="it-IT" sz="1400" i="1">
                                    <a:latin typeface="Cambria Math" panose="02040503050406030204" pitchFamily="18" charset="0"/>
                                    <a:cs typeface="Times New Roman" panose="02020603050405020304" pitchFamily="18" charset="0"/>
                                  </a:rPr>
                                  <m:t>𝑦</m:t>
                                </m:r>
                              </m:e>
                            </m:bar>
                          </m:e>
                        </m:d>
                      </m:den>
                    </m:f>
                    <m:r>
                      <a:rPr lang="it-IT" sz="14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it-IT" sz="1400" dirty="0">
                    <a:cs typeface="Times New Roman" panose="02020603050405020304" pitchFamily="18" charset="0"/>
                  </a:rPr>
                  <a:t> </a:t>
                </a:r>
                <a14:m>
                  <m:oMath xmlns:m="http://schemas.openxmlformats.org/officeDocument/2006/math">
                    <m:r>
                      <a:rPr lang="it-IT" sz="1400" i="1">
                        <a:latin typeface="Cambria Math" panose="02040503050406030204" pitchFamily="18" charset="0"/>
                        <a:cs typeface="Times New Roman" panose="02020603050405020304" pitchFamily="18" charset="0"/>
                      </a:rPr>
                      <m:t>𝑝</m:t>
                    </m:r>
                    <m:d>
                      <m:dPr>
                        <m:ctrlPr>
                          <a:rPr lang="it-IT" sz="1400" i="1">
                            <a:latin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𝑛</m:t>
                            </m:r>
                          </m:sub>
                        </m:sSub>
                        <m:r>
                          <a:rPr lang="it-IT" sz="1400" i="1">
                            <a:latin typeface="Cambria Math" panose="02040503050406030204" pitchFamily="18" charset="0"/>
                            <a:cs typeface="Times New Roman" panose="02020603050405020304" pitchFamily="18" charset="0"/>
                          </a:rPr>
                          <m:t>|</m:t>
                        </m:r>
                        <m:bar>
                          <m:barPr>
                            <m:ctrlPr>
                              <a:rPr lang="it-IT" sz="1400" i="1">
                                <a:latin typeface="Cambria Math" panose="02040503050406030204" pitchFamily="18" charset="0"/>
                                <a:cs typeface="Times New Roman" panose="02020603050405020304" pitchFamily="18" charset="0"/>
                              </a:rPr>
                            </m:ctrlPr>
                          </m:barPr>
                          <m:e>
                            <m:r>
                              <a:rPr lang="it-IT" sz="1400" i="1">
                                <a:latin typeface="Cambria Math" panose="02040503050406030204" pitchFamily="18" charset="0"/>
                                <a:cs typeface="Times New Roman" panose="02020603050405020304" pitchFamily="18" charset="0"/>
                              </a:rPr>
                              <m:t>𝑦</m:t>
                            </m:r>
                          </m:e>
                        </m:bar>
                      </m:e>
                    </m:d>
                  </m:oMath>
                </a14:m>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pPr algn="just"/>
                <a:r>
                  <a:rPr lang="en-GB" sz="1400" dirty="0">
                    <a:latin typeface="Times New Roman" panose="02020603050405020304" pitchFamily="18" charset="0"/>
                    <a:ea typeface="Cambria Math" panose="02040503050406030204" pitchFamily="18" charset="0"/>
                    <a:cs typeface="Times New Roman" panose="02020603050405020304" pitchFamily="18" charset="0"/>
                  </a:rPr>
                  <a:t>The algorithm samples from the posterior probability distribution based on the formulae of the full conditionals. The algorithm consists in:</a:t>
                </a:r>
              </a:p>
              <a:p>
                <a:pPr algn="just"/>
                <a:endParaRPr lang="en-GB" sz="14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Font typeface="+mj-lt"/>
                  <a:buAutoNum type="arabicPeriod"/>
                </a:pPr>
                <a:r>
                  <a:rPr lang="en-GB" sz="1400" dirty="0">
                    <a:latin typeface="Times New Roman" panose="02020603050405020304" pitchFamily="18" charset="0"/>
                    <a:ea typeface="Cambria Math" panose="02040503050406030204" pitchFamily="18" charset="0"/>
                    <a:cs typeface="Times New Roman" panose="02020603050405020304" pitchFamily="18" charset="0"/>
                  </a:rPr>
                  <a:t>pick a vector of starting values for the random variables, using the prior distributions of the variables </a:t>
                </a:r>
                <a14:m>
                  <m:oMath xmlns:m="http://schemas.openxmlformats.org/officeDocument/2006/math">
                    <m:sSup>
                      <m:sSupPr>
                        <m:ctrlPr>
                          <a:rPr lang="en-GB" sz="1400" i="1" smtClean="0">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b="0" i="1" smtClean="0">
                            <a:latin typeface="Cambria Math" panose="02040503050406030204" pitchFamily="18" charset="0"/>
                            <a:ea typeface="Cambria Math" panose="02040503050406030204" pitchFamily="18" charset="0"/>
                          </a:rPr>
                          <m:t>(0)</m:t>
                        </m:r>
                      </m:sup>
                    </m:sSup>
                    <m:r>
                      <a:rPr lang="it-IT" sz="1400" b="0" i="1" smtClean="0">
                        <a:latin typeface="Cambria Math" panose="02040503050406030204" pitchFamily="18" charset="0"/>
                        <a:ea typeface="Cambria Math" panose="02040503050406030204" pitchFamily="18" charset="0"/>
                      </a:rPr>
                      <m:t>=</m:t>
                    </m:r>
                    <m:d>
                      <m:dPr>
                        <m:begChr m:val="{"/>
                        <m:endChr m:val="}"/>
                        <m:ctrlPr>
                          <a:rPr lang="it-IT" sz="1400" b="0" i="1" smtClean="0">
                            <a:latin typeface="Cambria Math" panose="02040503050406030204" pitchFamily="18" charset="0"/>
                            <a:ea typeface="Cambria Math" panose="02040503050406030204" pitchFamily="18" charset="0"/>
                          </a:rPr>
                        </m:ctrlPr>
                      </m:dPr>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(0)</m:t>
                            </m:r>
                          </m:sup>
                        </m:sSubSup>
                        <m:r>
                          <a:rPr lang="it-IT" sz="1400" b="0" i="1" smtClean="0">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up>
                            <m:r>
                              <a:rPr lang="it-IT" sz="1400" b="0" i="1" smtClean="0">
                                <a:latin typeface="Cambria Math" panose="02040503050406030204" pitchFamily="18" charset="0"/>
                                <a:ea typeface="Cambria Math" panose="02040503050406030204" pitchFamily="18" charset="0"/>
                              </a:rPr>
                              <m:t>(0)</m:t>
                            </m:r>
                          </m:sup>
                        </m:sSubSup>
                      </m:e>
                    </m:d>
                  </m:oMath>
                </a14:m>
                <a:r>
                  <a:rPr lang="en-GB" sz="1400" i="1" dirty="0">
                    <a:latin typeface="Times New Roman" panose="02020603050405020304" pitchFamily="18" charset="0"/>
                    <a:ea typeface="Cambria Math" panose="02040503050406030204" pitchFamily="18" charset="0"/>
                    <a:cs typeface="Times New Roman" panose="02020603050405020304" pitchFamily="18" charset="0"/>
                  </a:rPr>
                  <a:t>;</a:t>
                </a:r>
              </a:p>
              <a:p>
                <a:pPr marL="342900" indent="-342900" algn="just">
                  <a:buAutoNum type="arabicPeriod" startAt="2"/>
                </a:pPr>
                <a:r>
                  <a:rPr lang="en-GB" sz="1400" dirty="0">
                    <a:latin typeface="Times New Roman" panose="02020603050405020304" pitchFamily="18" charset="0"/>
                    <a:ea typeface="Cambria Math" panose="02040503050406030204" pitchFamily="18" charset="0"/>
                    <a:cs typeface="Times New Roman" panose="02020603050405020304" pitchFamily="18" charset="0"/>
                  </a:rPr>
                  <a:t>select </a:t>
                </a:r>
                <a14:m>
                  <m:oMath xmlns:m="http://schemas.openxmlformats.org/officeDocument/2006/math">
                    <m:sSub>
                      <m:sSubPr>
                        <m:ctrlPr>
                          <a:rPr lang="it-IT"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1</m:t>
                        </m:r>
                      </m:sub>
                    </m:sSub>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and draw a sample for this variable </a:t>
                </a:r>
                <a14:m>
                  <m:oMath xmlns:m="http://schemas.openxmlformats.org/officeDocument/2006/math">
                    <m:d>
                      <m:dPr>
                        <m:ctrlPr>
                          <a:rPr lang="en-GB" sz="1400" i="1" smtClean="0">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from its full conditional by fixing the values of the other variables to </a:t>
                </a:r>
                <a14:m>
                  <m:oMath xmlns:m="http://schemas.openxmlformats.org/officeDocument/2006/math">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2</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0</m:t>
                        </m:r>
                        <m:r>
                          <a:rPr lang="it-IT" sz="1400" i="1">
                            <a:latin typeface="Cambria Math" panose="02040503050406030204" pitchFamily="18" charset="0"/>
                            <a:ea typeface="Cambria Math" panose="02040503050406030204" pitchFamily="18" charset="0"/>
                          </a:rPr>
                          <m:t>)</m:t>
                        </m:r>
                      </m:sup>
                    </m:sSubSup>
                    <m:r>
                      <a:rPr lang="it-IT" sz="1400" b="0" i="1" smtClean="0">
                        <a:latin typeface="Cambria Math" panose="02040503050406030204" pitchFamily="18" charset="0"/>
                        <a:ea typeface="Cambria Math" panose="02040503050406030204" pitchFamily="18" charset="0"/>
                      </a:rPr>
                      <m:t>,…,</m:t>
                    </m:r>
                    <m:sSubSup>
                      <m:sSubSupPr>
                        <m:ctrlPr>
                          <a:rPr lang="en-GB" sz="1400" i="1" smtClean="0">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0</m:t>
                        </m:r>
                        <m:r>
                          <a:rPr lang="it-IT" sz="1400" i="1">
                            <a:latin typeface="Cambria Math" panose="02040503050406030204" pitchFamily="18" charset="0"/>
                            <a:ea typeface="Cambria Math" panose="02040503050406030204" pitchFamily="18" charset="0"/>
                          </a:rPr>
                          <m:t>)</m:t>
                        </m:r>
                      </m:sup>
                    </m:sSubSup>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i.e. sample from </a:t>
                </a:r>
                <a14:m>
                  <m:oMath xmlns:m="http://schemas.openxmlformats.org/officeDocument/2006/math">
                    <m:r>
                      <a:rPr lang="it-IT" sz="1400" b="0" i="0" smtClean="0">
                        <a:latin typeface="Cambria Math" panose="02040503050406030204" pitchFamily="18" charset="0"/>
                        <a:ea typeface="Cambria Math" panose="02040503050406030204" pitchFamily="18" charset="0"/>
                        <a:cs typeface="Times New Roman" panose="02020603050405020304" pitchFamily="18" charset="0"/>
                      </a:rPr>
                      <m:t> </m:t>
                    </m:r>
                    <m:r>
                      <a:rPr lang="it-IT" sz="1400" b="0" i="1" smtClean="0">
                        <a:latin typeface="Cambria Math" panose="02040503050406030204" pitchFamily="18" charset="0"/>
                        <a:ea typeface="Cambria Math" panose="02040503050406030204" pitchFamily="18" charset="0"/>
                        <a:cs typeface="Times New Roman" panose="02020603050405020304" pitchFamily="18" charset="0"/>
                      </a:rPr>
                      <m:t>𝑝</m:t>
                    </m:r>
                    <m:d>
                      <m:dPr>
                        <m:ctrlPr>
                          <a:rPr lang="it-IT" sz="1400" b="0"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1</m:t>
                            </m:r>
                          </m:sub>
                        </m:sSub>
                      </m:e>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2</m:t>
                            </m:r>
                          </m:sub>
                          <m:sup>
                            <m:r>
                              <a:rPr lang="it-IT" sz="1400" i="1">
                                <a:latin typeface="Cambria Math" panose="02040503050406030204" pitchFamily="18" charset="0"/>
                                <a:ea typeface="Cambria Math" panose="02040503050406030204" pitchFamily="18" charset="0"/>
                              </a:rPr>
                              <m:t>(0)</m:t>
                            </m:r>
                          </m:sup>
                        </m:sSubSup>
                        <m:r>
                          <a:rPr lang="it-IT" sz="1400" b="0" i="1" smtClean="0">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up>
                            <m:r>
                              <a:rPr lang="it-IT" sz="1400" i="1">
                                <a:latin typeface="Cambria Math" panose="02040503050406030204" pitchFamily="18" charset="0"/>
                                <a:ea typeface="Cambria Math" panose="02040503050406030204" pitchFamily="18" charset="0"/>
                              </a:rPr>
                              <m:t>(0)</m:t>
                            </m:r>
                          </m:sup>
                        </m:sSubSup>
                        <m:r>
                          <a:rPr lang="it-IT" sz="1400" b="0" i="1" smtClean="0">
                            <a:latin typeface="Cambria Math" panose="02040503050406030204" pitchFamily="18" charset="0"/>
                            <a:ea typeface="Cambria Math" panose="02040503050406030204" pitchFamily="18" charset="0"/>
                          </a:rPr>
                          <m:t>,</m:t>
                        </m:r>
                        <m:bar>
                          <m:barPr>
                            <m:ctrlPr>
                              <a:rPr lang="it-IT" sz="1400" i="1">
                                <a:latin typeface="Cambria Math" panose="02040503050406030204" pitchFamily="18" charset="0"/>
                                <a:ea typeface="Cambria Math" panose="02040503050406030204" pitchFamily="18" charset="0"/>
                                <a:cs typeface="Times New Roman" panose="02020603050405020304" pitchFamily="18" charset="0"/>
                              </a:rPr>
                            </m:ctrlPr>
                          </m:barPr>
                          <m:e>
                            <m:r>
                              <a:rPr lang="it-IT" sz="1400" i="1">
                                <a:latin typeface="Cambria Math" panose="02040503050406030204" pitchFamily="18" charset="0"/>
                                <a:ea typeface="Cambria Math" panose="02040503050406030204" pitchFamily="18" charset="0"/>
                                <a:cs typeface="Times New Roman" panose="02020603050405020304" pitchFamily="18" charset="0"/>
                              </a:rPr>
                              <m:t>𝑦</m:t>
                            </m:r>
                          </m:e>
                        </m:bar>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a:t>
                </a:r>
              </a:p>
              <a:p>
                <a:pPr algn="just"/>
                <a:r>
                  <a:rPr lang="en-GB" sz="1400" dirty="0">
                    <a:latin typeface="Times New Roman" panose="02020603050405020304" pitchFamily="18" charset="0"/>
                    <a:ea typeface="Cambria Math" panose="02040503050406030204" pitchFamily="18" charset="0"/>
                    <a:cs typeface="Times New Roman" panose="02020603050405020304" pitchFamily="18" charset="0"/>
                  </a:rPr>
                  <a:t>3.    select </a:t>
                </a:r>
                <a14:m>
                  <m:oMath xmlns:m="http://schemas.openxmlformats.org/officeDocument/2006/math">
                    <m:sSub>
                      <m:sSubPr>
                        <m:ctrlPr>
                          <a:rPr lang="it-IT"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2</m:t>
                        </m:r>
                      </m:sub>
                    </m:sSub>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and draw a sample from </a:t>
                </a:r>
                <a14:m>
                  <m:oMath xmlns:m="http://schemas.openxmlformats.org/officeDocument/2006/math">
                    <m:r>
                      <a:rPr lang="it-IT" sz="1400" i="1">
                        <a:latin typeface="Cambria Math" panose="02040503050406030204" pitchFamily="18" charset="0"/>
                        <a:ea typeface="Cambria Math" panose="02040503050406030204" pitchFamily="18" charset="0"/>
                        <a:cs typeface="Times New Roman" panose="02020603050405020304" pitchFamily="18" charset="0"/>
                      </a:rPr>
                      <m:t>𝑝</m:t>
                    </m:r>
                    <m:d>
                      <m:dPr>
                        <m:ctrlPr>
                          <a:rPr lang="it-IT" sz="14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2</m:t>
                            </m:r>
                          </m:sub>
                        </m:sSub>
                      </m:e>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r>
                          <a:rPr lang="it-IT" sz="1400" i="1">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3</m:t>
                            </m:r>
                          </m:sub>
                          <m:sup>
                            <m:r>
                              <a:rPr lang="it-IT" sz="1400" i="1">
                                <a:latin typeface="Cambria Math" panose="02040503050406030204" pitchFamily="18" charset="0"/>
                                <a:ea typeface="Cambria Math" panose="02040503050406030204" pitchFamily="18" charset="0"/>
                              </a:rPr>
                              <m:t>(0)</m:t>
                            </m:r>
                          </m:sup>
                        </m:sSubSup>
                        <m:r>
                          <a:rPr lang="it-IT" sz="1400" b="0" i="1" smtClean="0">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0</m:t>
                            </m:r>
                            <m:r>
                              <a:rPr lang="it-IT" sz="1400" i="1">
                                <a:latin typeface="Cambria Math" panose="02040503050406030204" pitchFamily="18" charset="0"/>
                                <a:ea typeface="Cambria Math" panose="02040503050406030204" pitchFamily="18" charset="0"/>
                              </a:rPr>
                              <m:t>)</m:t>
                            </m:r>
                          </m:sup>
                        </m:sSubSup>
                        <m:r>
                          <a:rPr lang="it-IT" sz="1400" i="1">
                            <a:latin typeface="Cambria Math" panose="02040503050406030204" pitchFamily="18" charset="0"/>
                            <a:ea typeface="Cambria Math" panose="02040503050406030204" pitchFamily="18" charset="0"/>
                          </a:rPr>
                          <m:t>,</m:t>
                        </m:r>
                        <m:bar>
                          <m:barPr>
                            <m:ctrlPr>
                              <a:rPr lang="it-IT" sz="1400" i="1">
                                <a:latin typeface="Cambria Math" panose="02040503050406030204" pitchFamily="18" charset="0"/>
                                <a:ea typeface="Cambria Math" panose="02040503050406030204" pitchFamily="18" charset="0"/>
                                <a:cs typeface="Times New Roman" panose="02020603050405020304" pitchFamily="18" charset="0"/>
                              </a:rPr>
                            </m:ctrlPr>
                          </m:barPr>
                          <m:e>
                            <m:r>
                              <a:rPr lang="it-IT" sz="1400" i="1">
                                <a:latin typeface="Cambria Math" panose="02040503050406030204" pitchFamily="18" charset="0"/>
                                <a:ea typeface="Cambria Math" panose="02040503050406030204" pitchFamily="18" charset="0"/>
                                <a:cs typeface="Times New Roman" panose="02020603050405020304" pitchFamily="18" charset="0"/>
                              </a:rPr>
                              <m:t>𝑦</m:t>
                            </m:r>
                          </m:e>
                        </m:bar>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using the updated value of </a:t>
                </a:r>
                <a14:m>
                  <m:oMath xmlns:m="http://schemas.openxmlformats.org/officeDocument/2006/math">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1</m:t>
                        </m:r>
                      </m:sub>
                    </m:sSub>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a:t>
                </a:r>
              </a:p>
              <a:p>
                <a:pPr algn="ctr"/>
                <a:r>
                  <a:rPr lang="en-GB" dirty="0">
                    <a:latin typeface="Times New Roman" panose="02020603050405020304" pitchFamily="18" charset="0"/>
                    <a:ea typeface="Cambria Math" panose="02040503050406030204" pitchFamily="18" charset="0"/>
                    <a:cs typeface="Times New Roman" panose="02020603050405020304" pitchFamily="18" charset="0"/>
                  </a:rPr>
                  <a:t>⋮</a:t>
                </a:r>
                <a:endParaRPr lang="en-GB" sz="14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AutoNum type="arabicPeriod" startAt="4"/>
                </a:pPr>
                <a:r>
                  <a:rPr lang="en-GB" sz="1400" dirty="0">
                    <a:latin typeface="Times New Roman" panose="02020603050405020304" pitchFamily="18" charset="0"/>
                    <a:ea typeface="Cambria Math" panose="02040503050406030204" pitchFamily="18" charset="0"/>
                    <a:cs typeface="Times New Roman" panose="02020603050405020304" pitchFamily="18" charset="0"/>
                  </a:rPr>
                  <a:t>select </a:t>
                </a:r>
                <a14:m>
                  <m:oMath xmlns:m="http://schemas.openxmlformats.org/officeDocument/2006/math">
                    <m:sSub>
                      <m:sSubPr>
                        <m:ctrlPr>
                          <a:rPr lang="it-IT"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Sub>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and draw a sample from </a:t>
                </a:r>
                <a14:m>
                  <m:oMath xmlns:m="http://schemas.openxmlformats.org/officeDocument/2006/math">
                    <m:r>
                      <a:rPr lang="it-IT" sz="1400" i="1">
                        <a:latin typeface="Cambria Math" panose="02040503050406030204" pitchFamily="18" charset="0"/>
                        <a:ea typeface="Cambria Math" panose="02040503050406030204" pitchFamily="18" charset="0"/>
                        <a:cs typeface="Times New Roman" panose="02020603050405020304" pitchFamily="18" charset="0"/>
                      </a:rPr>
                      <m:t>𝑝</m:t>
                    </m:r>
                    <m:d>
                      <m:dPr>
                        <m:ctrlPr>
                          <a:rPr lang="it-IT" sz="14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Sub>
                      </m:e>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r>
                          <a:rPr lang="it-IT" sz="1400" i="1">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it-IT" sz="1400" b="0" i="1" smtClean="0">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r>
                              <a:rPr lang="it-IT" sz="1400" b="0" i="1" smtClean="0">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r>
                          <a:rPr lang="it-IT" sz="1400" i="1">
                            <a:latin typeface="Cambria Math" panose="02040503050406030204" pitchFamily="18" charset="0"/>
                            <a:ea typeface="Cambria Math" panose="02040503050406030204" pitchFamily="18" charset="0"/>
                          </a:rPr>
                          <m:t>,</m:t>
                        </m:r>
                        <m:bar>
                          <m:barPr>
                            <m:ctrlPr>
                              <a:rPr lang="it-IT" sz="1400" i="1">
                                <a:latin typeface="Cambria Math" panose="02040503050406030204" pitchFamily="18" charset="0"/>
                                <a:ea typeface="Cambria Math" panose="02040503050406030204" pitchFamily="18" charset="0"/>
                                <a:cs typeface="Times New Roman" panose="02020603050405020304" pitchFamily="18" charset="0"/>
                              </a:rPr>
                            </m:ctrlPr>
                          </m:barPr>
                          <m:e>
                            <m:r>
                              <a:rPr lang="it-IT" sz="1400" i="1">
                                <a:latin typeface="Cambria Math" panose="02040503050406030204" pitchFamily="18" charset="0"/>
                                <a:ea typeface="Cambria Math" panose="02040503050406030204" pitchFamily="18" charset="0"/>
                                <a:cs typeface="Times New Roman" panose="02020603050405020304" pitchFamily="18" charset="0"/>
                              </a:rPr>
                              <m:t>𝑦</m:t>
                            </m:r>
                          </m:e>
                        </m:bar>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using all the previously updated values;</a:t>
                </a:r>
              </a:p>
              <a:p>
                <a:pPr marL="342900" indent="-342900" algn="just">
                  <a:buAutoNum type="arabicPeriod" startAt="4"/>
                </a:pPr>
                <a:r>
                  <a:rPr lang="en-GB" sz="1400" dirty="0">
                    <a:latin typeface="Times New Roman" panose="02020603050405020304" pitchFamily="18" charset="0"/>
                    <a:ea typeface="Cambria Math" panose="02040503050406030204" pitchFamily="18" charset="0"/>
                    <a:cs typeface="Times New Roman" panose="02020603050405020304" pitchFamily="18" charset="0"/>
                  </a:rPr>
                  <a:t>build the vector </a:t>
                </a:r>
                <a14:m>
                  <m:oMath xmlns:m="http://schemas.openxmlformats.org/officeDocument/2006/math">
                    <m:sSup>
                      <m:sSupPr>
                        <m:ctrlPr>
                          <a:rPr lang="en-GB" sz="1400" i="1" smtClean="0">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b="0" i="1" smtClean="0">
                            <a:latin typeface="Cambria Math" panose="02040503050406030204" pitchFamily="18" charset="0"/>
                            <a:ea typeface="Cambria Math" panose="02040503050406030204" pitchFamily="18" charset="0"/>
                          </a:rPr>
                          <m:t>(1)</m:t>
                        </m:r>
                      </m:sup>
                    </m:sSup>
                    <m:r>
                      <a:rPr lang="it-IT" sz="1400" b="0" i="1" smtClean="0">
                        <a:latin typeface="Cambria Math" panose="02040503050406030204" pitchFamily="18" charset="0"/>
                        <a:ea typeface="Cambria Math" panose="02040503050406030204" pitchFamily="18" charset="0"/>
                      </a:rPr>
                      <m:t>=</m:t>
                    </m:r>
                    <m:d>
                      <m:dPr>
                        <m:begChr m:val="{"/>
                        <m:endChr m:val="}"/>
                        <m:ctrlPr>
                          <a:rPr lang="it-IT" sz="1400" b="0" i="1" smtClean="0">
                            <a:latin typeface="Cambria Math" panose="02040503050406030204" pitchFamily="18" charset="0"/>
                            <a:ea typeface="Cambria Math" panose="02040503050406030204" pitchFamily="18" charset="0"/>
                          </a:rPr>
                        </m:ctrlPr>
                      </m:dPr>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r>
                          <a:rPr lang="it-IT" sz="1400" b="0" i="1" smtClean="0">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up>
                            <m:r>
                              <a:rPr lang="it-IT" sz="1400" b="0" i="1" smtClean="0">
                                <a:latin typeface="Cambria Math" panose="02040503050406030204" pitchFamily="18" charset="0"/>
                                <a:ea typeface="Cambria Math" panose="02040503050406030204" pitchFamily="18" charset="0"/>
                              </a:rPr>
                              <m:t>(1)</m:t>
                            </m:r>
                          </m:sup>
                        </m:sSubSup>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a:t>
                </a:r>
              </a:p>
              <a:p>
                <a:pPr marL="342900" indent="-342900" algn="just">
                  <a:buAutoNum type="arabicPeriod" startAt="4"/>
                </a:pPr>
                <a:r>
                  <a:rPr lang="en-GB" sz="1400" dirty="0">
                    <a:latin typeface="Times New Roman" panose="02020603050405020304" pitchFamily="18" charset="0"/>
                    <a:ea typeface="Cambria Math" panose="02040503050406030204" pitchFamily="18" charset="0"/>
                    <a:cs typeface="Times New Roman" panose="02020603050405020304" pitchFamily="18" charset="0"/>
                  </a:rPr>
                  <a:t>build a sequence of vectors </a:t>
                </a:r>
                <a14:m>
                  <m:oMath xmlns:m="http://schemas.openxmlformats.org/officeDocument/2006/math">
                    <m:sSup>
                      <m:sSupPr>
                        <m:ctrlPr>
                          <a:rPr lang="en-GB" sz="1400" i="1" smtClean="0">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b="0" i="1" smtClean="0">
                            <a:latin typeface="Cambria Math" panose="02040503050406030204" pitchFamily="18" charset="0"/>
                            <a:ea typeface="Cambria Math" panose="02040503050406030204" pitchFamily="18" charset="0"/>
                          </a:rPr>
                          <m:t>(0)</m:t>
                        </m:r>
                      </m:sup>
                    </m:sSup>
                    <m:r>
                      <a:rPr lang="it-IT" sz="1400" b="0" i="1" smtClean="0">
                        <a:latin typeface="Cambria Math" panose="02040503050406030204" pitchFamily="18" charset="0"/>
                        <a:ea typeface="Cambria Math" panose="02040503050406030204" pitchFamily="18" charset="0"/>
                      </a:rPr>
                      <m:t>,</m:t>
                    </m:r>
                    <m:sSup>
                      <m:sSupPr>
                        <m:ctrlPr>
                          <a:rPr lang="en-GB" sz="1400" i="1">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p>
                    <m:r>
                      <a:rPr lang="it-IT" sz="1400" b="0" i="1" smtClean="0">
                        <a:latin typeface="Cambria Math" panose="02040503050406030204" pitchFamily="18" charset="0"/>
                        <a:ea typeface="Cambria Math" panose="02040503050406030204" pitchFamily="18" charset="0"/>
                      </a:rPr>
                      <m:t>, …,</m:t>
                    </m:r>
                    <m:sSup>
                      <m:sSupPr>
                        <m:ctrlPr>
                          <a:rPr lang="en-GB" sz="1400" i="1">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𝑡</m:t>
                        </m:r>
                        <m:r>
                          <a:rPr lang="it-IT" sz="1400" i="1">
                            <a:latin typeface="Cambria Math" panose="02040503050406030204" pitchFamily="18" charset="0"/>
                            <a:ea typeface="Cambria Math" panose="02040503050406030204" pitchFamily="18" charset="0"/>
                          </a:rPr>
                          <m:t>)</m:t>
                        </m:r>
                      </m:sup>
                    </m:sSup>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using the above sampling procedure;</a:t>
                </a:r>
              </a:p>
              <a:p>
                <a:pPr marL="342900" indent="-342900" algn="just">
                  <a:buAutoNum type="arabicPeriod" startAt="4"/>
                </a:pPr>
                <a:r>
                  <a:rPr lang="en-GB" sz="1400" dirty="0">
                    <a:latin typeface="Times New Roman" panose="02020603050405020304" pitchFamily="18" charset="0"/>
                    <a:ea typeface="Cambria Math" panose="02040503050406030204" pitchFamily="18" charset="0"/>
                    <a:cs typeface="Times New Roman" panose="02020603050405020304" pitchFamily="18" charset="0"/>
                  </a:rPr>
                  <a:t>stop </a:t>
                </a:r>
                <a:r>
                  <a:rPr lang="en-GB" sz="1400" noProof="1">
                    <a:latin typeface="Times New Roman" panose="02020603050405020304" pitchFamily="18" charset="0"/>
                    <a:ea typeface="Cambria Math" panose="02040503050406030204" pitchFamily="18" charset="0"/>
                    <a:cs typeface="Times New Roman" panose="02020603050405020304" pitchFamily="18" charset="0"/>
                  </a:rPr>
                  <a:t>after </a:t>
                </a:r>
                <a14:m>
                  <m:oMath xmlns:m="http://schemas.openxmlformats.org/officeDocument/2006/math">
                    <m:sSup>
                      <m:sSupPr>
                        <m:ctrlPr>
                          <a:rPr lang="it-IT" sz="1400" b="0" i="1" noProof="1" smtClean="0">
                            <a:latin typeface="Cambria Math" panose="02040503050406030204" pitchFamily="18" charset="0"/>
                            <a:ea typeface="Cambria Math" panose="02040503050406030204" pitchFamily="18" charset="0"/>
                            <a:cs typeface="Times New Roman" panose="02020603050405020304" pitchFamily="18" charset="0"/>
                          </a:rPr>
                        </m:ctrlPr>
                      </m:sSupPr>
                      <m:e>
                        <m:r>
                          <a:rPr lang="it-IT" sz="1400" b="0" i="1" noProof="1" smtClean="0">
                            <a:latin typeface="Cambria Math" panose="02040503050406030204" pitchFamily="18" charset="0"/>
                            <a:ea typeface="Cambria Math" panose="02040503050406030204" pitchFamily="18" charset="0"/>
                            <a:cs typeface="Times New Roman" panose="02020603050405020304" pitchFamily="18" charset="0"/>
                          </a:rPr>
                          <m:t>𝑡</m:t>
                        </m:r>
                      </m:e>
                      <m:sup>
                        <m:r>
                          <a:rPr lang="it-IT" sz="1400" b="0" i="1" noProof="1" smtClean="0">
                            <a:latin typeface="Cambria Math" panose="02040503050406030204" pitchFamily="18" charset="0"/>
                            <a:ea typeface="Cambria Math" panose="02040503050406030204" pitchFamily="18" charset="0"/>
                            <a:cs typeface="Times New Roman" panose="02020603050405020304" pitchFamily="18" charset="0"/>
                          </a:rPr>
                          <m:t>∗</m:t>
                        </m:r>
                      </m:sup>
                    </m:sSup>
                    <m:r>
                      <a:rPr lang="it-IT" sz="1400" b="0" i="1" noProof="1" smtClean="0">
                        <a:latin typeface="Cambria Math" panose="02040503050406030204" pitchFamily="18" charset="0"/>
                        <a:ea typeface="Cambria Math" panose="02040503050406030204" pitchFamily="18" charset="0"/>
                        <a:cs typeface="Times New Roman" panose="02020603050405020304" pitchFamily="18" charset="0"/>
                      </a:rPr>
                      <m:t>=</m:t>
                    </m:r>
                    <m:r>
                      <a:rPr lang="it-IT" sz="1400" b="0" i="1" noProof="1" smtClean="0">
                        <a:latin typeface="Cambria Math" panose="02040503050406030204" pitchFamily="18" charset="0"/>
                        <a:ea typeface="Cambria Math" panose="02040503050406030204" pitchFamily="18" charset="0"/>
                        <a:cs typeface="Times New Roman" panose="02020603050405020304" pitchFamily="18" charset="0"/>
                      </a:rPr>
                      <m:t>𝑀</m:t>
                    </m:r>
                  </m:oMath>
                </a14:m>
                <a:r>
                  <a:rPr lang="en-GB" sz="1400" noProof="1">
                    <a:latin typeface="Times New Roman" panose="02020603050405020304" pitchFamily="18" charset="0"/>
                    <a:ea typeface="Cambria Math" panose="02040503050406030204" pitchFamily="18" charset="0"/>
                    <a:cs typeface="Times New Roman" panose="02020603050405020304" pitchFamily="18" charset="0"/>
                  </a:rPr>
                  <a:t> steps.</a:t>
                </a:r>
                <a:endParaRPr lang="en-US" sz="1400" dirty="0">
                  <a:latin typeface="Times New Roman" panose="02020603050405020304" pitchFamily="18" charset="0"/>
                  <a:cs typeface="Times New Roman" panose="02020603050405020304" pitchFamily="18" charset="0"/>
                </a:endParaRPr>
              </a:p>
            </p:txBody>
          </p:sp>
        </mc:Choice>
        <mc:Fallback>
          <p:sp>
            <p:nvSpPr>
              <p:cNvPr id="6" name="CasellaDiTesto 5">
                <a:extLst>
                  <a:ext uri="{FF2B5EF4-FFF2-40B4-BE49-F238E27FC236}">
                    <a16:creationId xmlns:a16="http://schemas.microsoft.com/office/drawing/2014/main" id="{02BFAF89-63A9-4F99-AB5A-1142D558A20C}"/>
                  </a:ext>
                </a:extLst>
              </p:cNvPr>
              <p:cNvSpPr txBox="1">
                <a:spLocks noRot="1" noChangeAspect="1" noMove="1" noResize="1" noEditPoints="1" noAdjustHandles="1" noChangeArrowheads="1" noChangeShapeType="1" noTextEdit="1"/>
              </p:cNvSpPr>
              <p:nvPr/>
            </p:nvSpPr>
            <p:spPr>
              <a:xfrm>
                <a:off x="736876" y="981343"/>
                <a:ext cx="10718247" cy="4895314"/>
              </a:xfrm>
              <a:prstGeom prst="rect">
                <a:avLst/>
              </a:prstGeom>
              <a:blipFill>
                <a:blip r:embed="rId2"/>
                <a:stretch>
                  <a:fillRect l="-171" t="-249" r="-398" b="-249"/>
                </a:stretch>
              </a:blipFill>
            </p:spPr>
            <p:txBody>
              <a:bodyPr/>
              <a:lstStyle/>
              <a:p>
                <a:r>
                  <a:rPr lang="en-GB">
                    <a:noFill/>
                  </a:rPr>
                  <a:t> </a:t>
                </a:r>
              </a:p>
            </p:txBody>
          </p:sp>
        </mc:Fallback>
      </mc:AlternateContent>
    </p:spTree>
    <p:extLst>
      <p:ext uri="{BB962C8B-B14F-4D97-AF65-F5344CB8AC3E}">
        <p14:creationId xmlns:p14="http://schemas.microsoft.com/office/powerpoint/2010/main" val="1345830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75A1B1EA-CF2A-46DF-8ED0-06ECE8425F39}"/>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before peak (Italy)</a:t>
            </a:r>
          </a:p>
        </p:txBody>
      </p:sp>
      <mc:AlternateContent xmlns:mc="http://schemas.openxmlformats.org/markup-compatibility/2006" xmlns:a14="http://schemas.microsoft.com/office/drawing/2010/main">
        <mc:Choice Requires="a14">
          <p:graphicFrame>
            <p:nvGraphicFramePr>
              <p:cNvPr id="21" name="Tabella 9">
                <a:extLst>
                  <a:ext uri="{FF2B5EF4-FFF2-40B4-BE49-F238E27FC236}">
                    <a16:creationId xmlns:a16="http://schemas.microsoft.com/office/drawing/2014/main" id="{5B0B0D71-9DDD-45BD-9D65-DCD396EDA922}"/>
                  </a:ext>
                </a:extLst>
              </p:cNvPr>
              <p:cNvGraphicFramePr>
                <a:graphicFrameLocks noGrp="1"/>
              </p:cNvGraphicFramePr>
              <p:nvPr>
                <p:extLst>
                  <p:ext uri="{D42A27DB-BD31-4B8C-83A1-F6EECF244321}">
                    <p14:modId xmlns:p14="http://schemas.microsoft.com/office/powerpoint/2010/main" val="1699990271"/>
                  </p:ext>
                </p:extLst>
              </p:nvPr>
            </p:nvGraphicFramePr>
            <p:xfrm>
              <a:off x="6390804" y="2933629"/>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1</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Median </a:t>
                          </a:r>
                          <a14:m>
                            <m:oMath xmlns:m="http://schemas.openxmlformats.org/officeDocument/2006/math">
                              <m:r>
                                <a:rPr kumimoji="0" lang="it-IT"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it-IT" sz="1400" b="1" i="1" dirty="0">
                              <a:latin typeface="Times New Roman" panose="02020603050405020304" pitchFamily="18" charset="0"/>
                              <a:cs typeface="Times New Roman" panose="02020603050405020304" pitchFamily="18" charset="0"/>
                            </a:rPr>
                            <a:t>Std</a:t>
                          </a:r>
                          <a:endParaRPr lang="en-GB" sz="1400" b="1" i="1"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it-IT" sz="1400" b="1" i="1" noProof="1" dirty="0" smtClean="0">
                                        <a:latin typeface="Cambria Math" panose="02040503050406030204" pitchFamily="18" charset="0"/>
                                        <a:cs typeface="Times New Roman" panose="02020603050405020304" pitchFamily="18" charset="0"/>
                                      </a:rPr>
                                    </m:ctrlPr>
                                  </m:accPr>
                                  <m:e>
                                    <m:r>
                                      <a:rPr lang="it-IT" sz="1400" b="1" i="1" noProof="1" dirty="0">
                                        <a:latin typeface="Cambria Math" panose="02040503050406030204" pitchFamily="18" charset="0"/>
                                        <a:cs typeface="Times New Roman" panose="02020603050405020304" pitchFamily="18" charset="0"/>
                                      </a:rPr>
                                      <m:t>𝑹</m:t>
                                    </m:r>
                                  </m:e>
                                </m:acc>
                              </m:oMath>
                            </m:oMathPara>
                          </a14:m>
                          <a:endParaRPr lang="en-GB" sz="1400" b="1"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25457031"/>
                      </a:ext>
                    </a:extLst>
                  </a:tr>
                  <a:tr h="370840">
                    <a:tc>
                      <a:txBody>
                        <a:bodyPr/>
                        <a:lstStyle/>
                        <a:p>
                          <a:pPr/>
                          <a14:m>
                            <m:oMathPara xmlns:m="http://schemas.openxmlformats.org/officeDocument/2006/math">
                              <m:oMathParaPr>
                                <m:jc m:val="centerGroup"/>
                              </m:oMathParaPr>
                              <m:oMath xmlns:m="http://schemas.openxmlformats.org/officeDocument/2006/math">
                                <m:r>
                                  <a:rPr lang="it-IT" sz="1400" b="1" i="1" smtClean="0">
                                    <a:latin typeface="Cambria Math" panose="02040503050406030204" pitchFamily="18" charset="0"/>
                                  </a:rPr>
                                  <m:t>𝜷</m:t>
                                </m:r>
                              </m:oMath>
                            </m:oMathPara>
                          </a14:m>
                          <a:endParaRPr lang="it-IT"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0.242±0.002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1.0001</m:t>
                                </m:r>
                              </m:oMath>
                            </m:oMathPara>
                          </a14:m>
                          <a:endParaRPr lang="en-GB" sz="1600" dirty="0"/>
                        </a:p>
                      </a:txBody>
                      <a:tcPr/>
                    </a:tc>
                    <a:extLst>
                      <a:ext uri="{0D108BD9-81ED-4DB2-BD59-A6C34878D82A}">
                        <a16:rowId xmlns:a16="http://schemas.microsoft.com/office/drawing/2014/main" val="15967133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𝝁</m:t>
                                </m:r>
                              </m:oMath>
                            </m:oMathPara>
                          </a14:m>
                          <a:endParaRPr kumimoji="0" lang="it-IT" sz="1400" b="1"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0.029±0.002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03249805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0.047±0.003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4562498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0.006±0.006</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1079004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𝑰</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0.056±0.007</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5261966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𝑿</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0.39±0.05</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039203670"/>
                      </a:ext>
                    </a:extLst>
                  </a:tr>
                </a:tbl>
              </a:graphicData>
            </a:graphic>
          </p:graphicFrame>
        </mc:Choice>
        <mc:Fallback xmlns="">
          <p:graphicFrame>
            <p:nvGraphicFramePr>
              <p:cNvPr id="21" name="Tabella 9">
                <a:extLst>
                  <a:ext uri="{FF2B5EF4-FFF2-40B4-BE49-F238E27FC236}">
                    <a16:creationId xmlns:a16="http://schemas.microsoft.com/office/drawing/2014/main" id="{5B0B0D71-9DDD-45BD-9D65-DCD396EDA922}"/>
                  </a:ext>
                </a:extLst>
              </p:cNvPr>
              <p:cNvGraphicFramePr>
                <a:graphicFrameLocks noGrp="1"/>
              </p:cNvGraphicFramePr>
              <p:nvPr>
                <p:extLst>
                  <p:ext uri="{D42A27DB-BD31-4B8C-83A1-F6EECF244321}">
                    <p14:modId xmlns:p14="http://schemas.microsoft.com/office/powerpoint/2010/main" val="1699990271"/>
                  </p:ext>
                </p:extLst>
              </p:nvPr>
            </p:nvGraphicFramePr>
            <p:xfrm>
              <a:off x="6390804" y="2933629"/>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1</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endParaRPr lang="en-US"/>
                        </a:p>
                      </a:txBody>
                      <a:tcPr>
                        <a:blipFill>
                          <a:blip r:embed="rId3"/>
                          <a:stretch>
                            <a:fillRect l="-80444" t="-103279" r="-61333" b="-700000"/>
                          </a:stretch>
                        </a:blipFill>
                      </a:tcPr>
                    </a:tc>
                    <a:tc>
                      <a:txBody>
                        <a:bodyPr/>
                        <a:lstStyle/>
                        <a:p>
                          <a:endParaRPr lang="en-US"/>
                        </a:p>
                      </a:txBody>
                      <a:tcPr>
                        <a:blipFill>
                          <a:blip r:embed="rId3"/>
                          <a:stretch>
                            <a:fillRect l="-302985" t="-103279" r="-2985" b="-700000"/>
                          </a:stretch>
                        </a:blipFill>
                      </a:tcPr>
                    </a:tc>
                    <a:extLst>
                      <a:ext uri="{0D108BD9-81ED-4DB2-BD59-A6C34878D82A}">
                        <a16:rowId xmlns:a16="http://schemas.microsoft.com/office/drawing/2014/main" val="3725457031"/>
                      </a:ext>
                    </a:extLst>
                  </a:tr>
                  <a:tr h="370840">
                    <a:tc>
                      <a:txBody>
                        <a:bodyPr/>
                        <a:lstStyle/>
                        <a:p>
                          <a:endParaRPr lang="en-US"/>
                        </a:p>
                      </a:txBody>
                      <a:tcPr>
                        <a:blipFill>
                          <a:blip r:embed="rId3"/>
                          <a:stretch>
                            <a:fillRect l="-556" t="-203279" r="-201667" b="-600000"/>
                          </a:stretch>
                        </a:blipFill>
                      </a:tcPr>
                    </a:tc>
                    <a:tc>
                      <a:txBody>
                        <a:bodyPr/>
                        <a:lstStyle/>
                        <a:p>
                          <a:endParaRPr lang="en-US"/>
                        </a:p>
                      </a:txBody>
                      <a:tcPr>
                        <a:blipFill>
                          <a:blip r:embed="rId3"/>
                          <a:stretch>
                            <a:fillRect l="-80444" t="-203279" r="-61333" b="-600000"/>
                          </a:stretch>
                        </a:blipFill>
                      </a:tcPr>
                    </a:tc>
                    <a:tc>
                      <a:txBody>
                        <a:bodyPr/>
                        <a:lstStyle/>
                        <a:p>
                          <a:endParaRPr lang="en-US"/>
                        </a:p>
                      </a:txBody>
                      <a:tcPr>
                        <a:blipFill>
                          <a:blip r:embed="rId3"/>
                          <a:stretch>
                            <a:fillRect l="-302985" t="-203279" r="-2985" b="-600000"/>
                          </a:stretch>
                        </a:blipFill>
                      </a:tcPr>
                    </a:tc>
                    <a:extLst>
                      <a:ext uri="{0D108BD9-81ED-4DB2-BD59-A6C34878D82A}">
                        <a16:rowId xmlns:a16="http://schemas.microsoft.com/office/drawing/2014/main" val="1596713385"/>
                      </a:ext>
                    </a:extLst>
                  </a:tr>
                  <a:tr h="472440">
                    <a:tc>
                      <a:txBody>
                        <a:bodyPr/>
                        <a:lstStyle/>
                        <a:p>
                          <a:endParaRPr lang="en-US"/>
                        </a:p>
                      </a:txBody>
                      <a:tcPr>
                        <a:blipFill>
                          <a:blip r:embed="rId3"/>
                          <a:stretch>
                            <a:fillRect l="-556" t="-237179" r="-201667" b="-369231"/>
                          </a:stretch>
                        </a:blipFill>
                      </a:tcPr>
                    </a:tc>
                    <a:tc>
                      <a:txBody>
                        <a:bodyPr/>
                        <a:lstStyle/>
                        <a:p>
                          <a:endParaRPr lang="en-US"/>
                        </a:p>
                      </a:txBody>
                      <a:tcPr>
                        <a:blipFill>
                          <a:blip r:embed="rId3"/>
                          <a:stretch>
                            <a:fillRect l="-80444" t="-237179" r="-61333" b="-369231"/>
                          </a:stretch>
                        </a:blipFill>
                      </a:tcPr>
                    </a:tc>
                    <a:tc>
                      <a:txBody>
                        <a:bodyPr/>
                        <a:lstStyle/>
                        <a:p>
                          <a:endParaRPr lang="en-US"/>
                        </a:p>
                      </a:txBody>
                      <a:tcPr>
                        <a:blipFill>
                          <a:blip r:embed="rId3"/>
                          <a:stretch>
                            <a:fillRect l="-302985" t="-237179" r="-2985" b="-369231"/>
                          </a:stretch>
                        </a:blipFill>
                      </a:tcPr>
                    </a:tc>
                    <a:extLst>
                      <a:ext uri="{0D108BD9-81ED-4DB2-BD59-A6C34878D82A}">
                        <a16:rowId xmlns:a16="http://schemas.microsoft.com/office/drawing/2014/main" val="4032498058"/>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80444" t="-341558" r="-61333" b="-274026"/>
                          </a:stretch>
                        </a:blipFill>
                      </a:tcPr>
                    </a:tc>
                    <a:tc>
                      <a:txBody>
                        <a:bodyPr/>
                        <a:lstStyle/>
                        <a:p>
                          <a:endParaRPr lang="en-US"/>
                        </a:p>
                      </a:txBody>
                      <a:tcPr>
                        <a:blipFill>
                          <a:blip r:embed="rId3"/>
                          <a:stretch>
                            <a:fillRect l="-302985" t="-341558" r="-2985" b="-274026"/>
                          </a:stretch>
                        </a:blipFill>
                      </a:tcPr>
                    </a:tc>
                    <a:extLst>
                      <a:ext uri="{0D108BD9-81ED-4DB2-BD59-A6C34878D82A}">
                        <a16:rowId xmlns:a16="http://schemas.microsoft.com/office/drawing/2014/main" val="3456249853"/>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80444" t="-435897" r="-61333" b="-170513"/>
                          </a:stretch>
                        </a:blipFill>
                      </a:tcPr>
                    </a:tc>
                    <a:tc>
                      <a:txBody>
                        <a:bodyPr/>
                        <a:lstStyle/>
                        <a:p>
                          <a:endParaRPr lang="en-US"/>
                        </a:p>
                      </a:txBody>
                      <a:tcPr>
                        <a:blipFill>
                          <a:blip r:embed="rId3"/>
                          <a:stretch>
                            <a:fillRect l="-302985" t="-435897" r="-2985" b="-170513"/>
                          </a:stretch>
                        </a:blipFill>
                      </a:tcPr>
                    </a:tc>
                    <a:extLst>
                      <a:ext uri="{0D108BD9-81ED-4DB2-BD59-A6C34878D82A}">
                        <a16:rowId xmlns:a16="http://schemas.microsoft.com/office/drawing/2014/main" val="2107900461"/>
                      </a:ext>
                    </a:extLst>
                  </a:tr>
                  <a:tr h="426720">
                    <a:tc>
                      <a:txBody>
                        <a:bodyPr/>
                        <a:lstStyle/>
                        <a:p>
                          <a:endParaRPr lang="en-US"/>
                        </a:p>
                      </a:txBody>
                      <a:tcPr>
                        <a:blipFill>
                          <a:blip r:embed="rId3"/>
                          <a:stretch>
                            <a:fillRect l="-556" t="-597143" r="-201667" b="-90000"/>
                          </a:stretch>
                        </a:blipFill>
                      </a:tcPr>
                    </a:tc>
                    <a:tc>
                      <a:txBody>
                        <a:bodyPr/>
                        <a:lstStyle/>
                        <a:p>
                          <a:endParaRPr lang="en-US"/>
                        </a:p>
                      </a:txBody>
                      <a:tcPr>
                        <a:blipFill>
                          <a:blip r:embed="rId3"/>
                          <a:stretch>
                            <a:fillRect l="-80444" t="-597143" r="-61333" b="-90000"/>
                          </a:stretch>
                        </a:blipFill>
                      </a:tcPr>
                    </a:tc>
                    <a:tc>
                      <a:txBody>
                        <a:bodyPr/>
                        <a:lstStyle/>
                        <a:p>
                          <a:endParaRPr lang="en-US"/>
                        </a:p>
                      </a:txBody>
                      <a:tcPr>
                        <a:blipFill>
                          <a:blip r:embed="rId3"/>
                          <a:stretch>
                            <a:fillRect l="-302985" t="-597143" r="-2985" b="-90000"/>
                          </a:stretch>
                        </a:blipFill>
                      </a:tcPr>
                    </a:tc>
                    <a:extLst>
                      <a:ext uri="{0D108BD9-81ED-4DB2-BD59-A6C34878D82A}">
                        <a16:rowId xmlns:a16="http://schemas.microsoft.com/office/drawing/2014/main" val="3526196610"/>
                      </a:ext>
                    </a:extLst>
                  </a:tr>
                  <a:tr h="370840">
                    <a:tc>
                      <a:txBody>
                        <a:bodyPr/>
                        <a:lstStyle/>
                        <a:p>
                          <a:endParaRPr lang="en-US"/>
                        </a:p>
                      </a:txBody>
                      <a:tcPr>
                        <a:blipFill>
                          <a:blip r:embed="rId3"/>
                          <a:stretch>
                            <a:fillRect l="-556" t="-800000" r="-201667" b="-3279"/>
                          </a:stretch>
                        </a:blipFill>
                      </a:tcPr>
                    </a:tc>
                    <a:tc>
                      <a:txBody>
                        <a:bodyPr/>
                        <a:lstStyle/>
                        <a:p>
                          <a:endParaRPr lang="en-US"/>
                        </a:p>
                      </a:txBody>
                      <a:tcPr>
                        <a:blipFill>
                          <a:blip r:embed="rId3"/>
                          <a:stretch>
                            <a:fillRect l="-80444" t="-800000" r="-61333" b="-3279"/>
                          </a:stretch>
                        </a:blipFill>
                      </a:tcPr>
                    </a:tc>
                    <a:tc>
                      <a:txBody>
                        <a:bodyPr/>
                        <a:lstStyle/>
                        <a:p>
                          <a:endParaRPr lang="en-US"/>
                        </a:p>
                      </a:txBody>
                      <a:tcPr>
                        <a:blipFill>
                          <a:blip r:embed="rId3"/>
                          <a:stretch>
                            <a:fillRect l="-302985" t="-800000" r="-2985" b="-3279"/>
                          </a:stretch>
                        </a:blipFill>
                      </a:tcPr>
                    </a:tc>
                    <a:extLst>
                      <a:ext uri="{0D108BD9-81ED-4DB2-BD59-A6C34878D82A}">
                        <a16:rowId xmlns:a16="http://schemas.microsoft.com/office/drawing/2014/main" val="2039203670"/>
                      </a:ext>
                    </a:extLst>
                  </a:tr>
                </a:tbl>
              </a:graphicData>
            </a:graphic>
          </p:graphicFrame>
        </mc:Fallback>
      </mc:AlternateContent>
      <mc:AlternateContent xmlns:mc="http://schemas.openxmlformats.org/markup-compatibility/2006" xmlns:a14="http://schemas.microsoft.com/office/drawing/2010/main">
        <mc:Choice Requires="a14">
          <p:sp>
            <p:nvSpPr>
              <p:cNvPr id="23" name="CasellaDiTesto 22">
                <a:extLst>
                  <a:ext uri="{FF2B5EF4-FFF2-40B4-BE49-F238E27FC236}">
                    <a16:creationId xmlns:a16="http://schemas.microsoft.com/office/drawing/2014/main" id="{E40B8C6E-9F4F-4DF0-801B-8C4DB156D46E}"/>
                  </a:ext>
                </a:extLst>
              </p:cNvPr>
              <p:cNvSpPr txBox="1"/>
              <p:nvPr/>
            </p:nvSpPr>
            <p:spPr>
              <a:xfrm>
                <a:off x="6390804" y="776289"/>
                <a:ext cx="5600090" cy="20374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MCMC parameters: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10 Markov chains,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p>
                      <m:s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2</m:t>
                        </m:r>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10</m:t>
                        </m:r>
                      </m:e>
                      <m:sup>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5</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 for each chain,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first half samples discarded (burn-in),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thin </a:t>
                </a:r>
                <a14:m>
                  <m:oMath xmlns:m="http://schemas.openxmlformats.org/officeDocument/2006/math">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(samples are saved every </a:t>
                </a:r>
                <a14:m>
                  <m:oMath xmlns:m="http://schemas.openxmlformats.org/officeDocument/2006/math">
                    <m:sSup>
                      <m:sSupPr>
                        <m:ctrlP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𝑛</m:t>
                        </m:r>
                      </m:e>
                      <m:sup>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𝑡</m:t>
                        </m:r>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h</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a:t>
                </a:r>
              </a:p>
              <a:p>
                <a:pPr marR="0" lvl="0" algn="l" defTabSz="914400" rtl="0" eaLnBrk="1" fontAlgn="auto" latinLnBrk="0" hangingPunct="1">
                  <a:lnSpc>
                    <a:spcPct val="100000"/>
                  </a:lnSpc>
                  <a:spcBef>
                    <a:spcPts val="0"/>
                  </a:spcBef>
                  <a:spcAft>
                    <a:spcPts val="0"/>
                  </a:spcAft>
                  <a:buClrTx/>
                  <a:buSzTx/>
                  <a:tabLst/>
                  <a:defRPr/>
                </a:pPr>
                <a:endParaRPr lang="en-US" sz="1400" noProof="1">
                  <a:solidFill>
                    <a:prstClr val="black"/>
                  </a:solidFill>
                  <a:latin typeface="Times New Roman" panose="02020603050405020304" pitchFamily="18" charset="0"/>
                  <a:cs typeface="Times New Roman" panose="02020603050405020304" pitchFamily="18" charset="0"/>
                </a:endParaRPr>
              </a:p>
              <a:p>
                <a:r>
                  <a:rPr lang="en-GB" sz="1400" b="0" i="0" u="none" strike="noStrike" baseline="0" dirty="0">
                    <a:latin typeface="Times New Roman" panose="02020603050405020304" pitchFamily="18" charset="0"/>
                    <a:cs typeface="Times New Roman" panose="02020603050405020304" pitchFamily="18" charset="0"/>
                  </a:rPr>
                  <a:t>By running the code several </a:t>
                </a:r>
                <a:r>
                  <a:rPr lang="en-GB" sz="1400" b="0" i="0" strike="noStrike" baseline="0" dirty="0">
                    <a:latin typeface="Times New Roman" panose="02020603050405020304" pitchFamily="18" charset="0"/>
                    <a:cs typeface="Times New Roman" panose="02020603050405020304" pitchFamily="18" charset="0"/>
                  </a:rPr>
                  <a:t>times (</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execution time </a:t>
                </a:r>
                <a14:m>
                  <m:oMath xmlns:m="http://schemas.openxmlformats.org/officeDocument/2006/math">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oMath>
                </a14:m>
                <a:r>
                  <a:rPr kumimoji="0" lang="en-US" sz="1400" b="0" i="0" u="none" strike="noStrike" kern="1200" cap="none" spc="0" normalizeH="0" baseline="0" noProof="1">
                    <a:ln>
                      <a:noFill/>
                    </a:ln>
                    <a:solidFill>
                      <a:srgbClr val="FF0000"/>
                    </a:solidFill>
                    <a:effectLst/>
                    <a:uLnTx/>
                    <a:uFillTx/>
                    <a:latin typeface="Times New Roman" panose="02020603050405020304" pitchFamily="18" charset="0"/>
                    <a:ea typeface="+mn-ea"/>
                    <a:cs typeface="Times New Roman" panose="02020603050405020304" pitchFamily="18" charset="0"/>
                  </a:rPr>
                  <a:t>1 minute</a:t>
                </a:r>
                <a:r>
                  <a:rPr lang="en-GB" sz="1400" b="0" i="0" strike="noStrike" baseline="0" dirty="0">
                    <a:latin typeface="Times New Roman" panose="02020603050405020304" pitchFamily="18" charset="0"/>
                    <a:cs typeface="Times New Roman" panose="02020603050405020304" pitchFamily="18" charset="0"/>
                  </a:rPr>
                  <a:t>),</a:t>
                </a:r>
                <a:r>
                  <a:rPr lang="en-GB" sz="1400" b="0" i="0" u="none" strike="noStrike" baseline="0" dirty="0">
                    <a:latin typeface="Times New Roman" panose="02020603050405020304" pitchFamily="18" charset="0"/>
                    <a:cs typeface="Times New Roman" panose="02020603050405020304" pitchFamily="18" charset="0"/>
                  </a:rPr>
                  <a:t> the re-estimated values are always very similar.</a:t>
                </a:r>
              </a:p>
              <a:p>
                <a:pPr algn="l"/>
                <a:r>
                  <a:rPr lang="en-GB" sz="1400" b="0" i="0" u="none" strike="noStrike" baseline="0" dirty="0">
                    <a:latin typeface="Times New Roman" panose="02020603050405020304" pitchFamily="18" charset="0"/>
                    <a:cs typeface="Times New Roman" panose="02020603050405020304" pitchFamily="18" charset="0"/>
                  </a:rPr>
                  <a:t>This demonstrates that the produced Markov chain is indeed </a:t>
                </a:r>
                <a:r>
                  <a:rPr lang="en-GB" sz="1400" b="1" i="0" u="none" strike="noStrike" baseline="0" dirty="0">
                    <a:latin typeface="Times New Roman" panose="02020603050405020304" pitchFamily="18" charset="0"/>
                    <a:cs typeface="Times New Roman" panose="02020603050405020304" pitchFamily="18" charset="0"/>
                  </a:rPr>
                  <a:t>ergodic</a:t>
                </a:r>
                <a:r>
                  <a:rPr lang="en-GB" sz="1400" b="0" i="0" u="none" strike="noStrike" baseline="0" dirty="0">
                    <a:latin typeface="Times New Roman" panose="02020603050405020304" pitchFamily="18" charset="0"/>
                    <a:cs typeface="Times New Roman" panose="02020603050405020304" pitchFamily="18" charset="0"/>
                  </a:rPr>
                  <a:t>.</a:t>
                </a:r>
                <a:endPar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Choice>
        <mc:Fallback xmlns="">
          <p:sp>
            <p:nvSpPr>
              <p:cNvPr id="23" name="CasellaDiTesto 22">
                <a:extLst>
                  <a:ext uri="{FF2B5EF4-FFF2-40B4-BE49-F238E27FC236}">
                    <a16:creationId xmlns:a16="http://schemas.microsoft.com/office/drawing/2014/main" id="{E40B8C6E-9F4F-4DF0-801B-8C4DB156D46E}"/>
                  </a:ext>
                </a:extLst>
              </p:cNvPr>
              <p:cNvSpPr txBox="1">
                <a:spLocks noRot="1" noChangeAspect="1" noMove="1" noResize="1" noEditPoints="1" noAdjustHandles="1" noChangeArrowheads="1" noChangeShapeType="1" noTextEdit="1"/>
              </p:cNvSpPr>
              <p:nvPr/>
            </p:nvSpPr>
            <p:spPr>
              <a:xfrm>
                <a:off x="6390804" y="776289"/>
                <a:ext cx="5600090" cy="2037481"/>
              </a:xfrm>
              <a:prstGeom prst="rect">
                <a:avLst/>
              </a:prstGeom>
              <a:blipFill>
                <a:blip r:embed="rId4"/>
                <a:stretch>
                  <a:fillRect l="-326" t="-299" b="-20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CasellaDiTesto 23">
                <a:extLst>
                  <a:ext uri="{FF2B5EF4-FFF2-40B4-BE49-F238E27FC236}">
                    <a16:creationId xmlns:a16="http://schemas.microsoft.com/office/drawing/2014/main" id="{46C43B32-3504-4438-B14D-13B6160401EA}"/>
                  </a:ext>
                </a:extLst>
              </p:cNvPr>
              <p:cNvSpPr txBox="1"/>
              <p:nvPr/>
            </p:nvSpPr>
            <p:spPr>
              <a:xfrm>
                <a:off x="9817967" y="2754311"/>
                <a:ext cx="2172927" cy="356443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𝑅</m:t>
                        </m:r>
                      </m:e>
                    </m:acc>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ad>
                      <m:radPr>
                        <m:degHide m:val="on"/>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radPr>
                      <m:deg/>
                      <m:e>
                        <m:f>
                          <m:fPr>
                            <m:ctrlP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ctrlPr>
                          </m:fPr>
                          <m:num>
                            <m:acc>
                              <m:accPr>
                                <m:chr m:val="̂"/>
                                <m:ctrlP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𝑉</m:t>
                                </m:r>
                              </m:e>
                            </m:acc>
                          </m:num>
                          <m:den>
                            <m:acc>
                              <m:accPr>
                                <m:chr m:val="̂"/>
                                <m:ctrlP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𝑊</m:t>
                                </m:r>
                              </m:e>
                            </m:acc>
                          </m:den>
                        </m:f>
                      </m:e>
                    </m:rad>
                  </m:oMath>
                </a14:m>
                <a:r>
                  <a:rPr kumimoji="0" lang="it-IT"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a:t>
                </a:r>
                <a:r>
                  <a:rPr lang="it-IT" sz="1400" noProof="1">
                    <a:solidFill>
                      <a:prstClr val="black"/>
                    </a:solidFill>
                    <a:latin typeface="Times New Roman" panose="02020603050405020304" pitchFamily="18" charset="0"/>
                    <a:cs typeface="Times New Roman" panose="02020603050405020304" pitchFamily="18" charset="0"/>
                  </a:rPr>
                  <a:t>s</a:t>
                </a:r>
                <a:r>
                  <a:rPr kumimoji="0" lang="it-IT"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the </a:t>
                </a:r>
                <a:r>
                  <a:rPr kumimoji="0" lang="it-IT" sz="1400" b="1" i="1"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potential reduction factor</a:t>
                </a:r>
                <a:r>
                  <a:rPr kumimoji="0" lang="it-IT"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acc>
                      <m:accPr>
                        <m:chr m:val="̂"/>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𝑉</m:t>
                        </m:r>
                      </m:e>
                    </m:acc>
                  </m:oMath>
                </a14:m>
                <a:r>
                  <a:rPr kumimoji="0" lang="it-IT"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variance of all the</a:t>
                </a:r>
              </a:p>
              <a:p>
                <a:pPr marR="0" lvl="0" algn="l" defTabSz="914400" rtl="0" eaLnBrk="1" fontAlgn="auto" latinLnBrk="0" hangingPunct="1">
                  <a:lnSpc>
                    <a:spcPct val="100000"/>
                  </a:lnSpc>
                  <a:spcBef>
                    <a:spcPts val="0"/>
                  </a:spcBef>
                  <a:spcAft>
                    <a:spcPts val="0"/>
                  </a:spcAft>
                  <a:buClrTx/>
                  <a:buSzTx/>
                  <a:tabLst/>
                  <a:defRPr/>
                </a:pPr>
                <a:r>
                  <a:rPr lang="en-GB" sz="1400" noProof="1">
                    <a:solidFill>
                      <a:prstClr val="black"/>
                    </a:solidFill>
                    <a:latin typeface="Times New Roman" panose="02020603050405020304" pitchFamily="18" charset="0"/>
                    <a:cs typeface="Times New Roman" panose="02020603050405020304" pitchFamily="18" charset="0"/>
                  </a:rPr>
                  <a:t>            </a:t>
                </a: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chains mixed</a:t>
                </a:r>
              </a:p>
              <a:p>
                <a:pPr marR="0" lvl="0" algn="l" defTabSz="914400" rtl="0" eaLnBrk="1" fontAlgn="auto" latinLnBrk="0" hangingPunct="1">
                  <a:lnSpc>
                    <a:spcPct val="100000"/>
                  </a:lnSpc>
                  <a:spcBef>
                    <a:spcPts val="0"/>
                  </a:spcBef>
                  <a:spcAft>
                    <a:spcPts val="0"/>
                  </a:spcAft>
                  <a:buClrTx/>
                  <a:buSzTx/>
                  <a:tabLst/>
                  <a:defRPr/>
                </a:pPr>
                <a:r>
                  <a:rPr lang="en-GB" sz="1400" noProof="1">
                    <a:solidFill>
                      <a:prstClr val="black"/>
                    </a:solidFill>
                    <a:latin typeface="Times New Roman" panose="02020603050405020304" pitchFamily="18" charset="0"/>
                    <a:cs typeface="Times New Roman" panose="02020603050405020304" pitchFamily="18" charset="0"/>
                  </a:rPr>
                  <a:t>           </a:t>
                </a: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together,</a:t>
                </a:r>
                <a:endParaRPr kumimoji="0" lang="it-IT" sz="1400" b="0" i="1" u="none" strike="noStrike" kern="1200" cap="none" spc="0" normalizeH="0" baseline="0" noProof="1">
                  <a:ln>
                    <a:noFill/>
                  </a:ln>
                  <a:solidFill>
                    <a:prstClr val="black"/>
                  </a:solidFill>
                  <a:effectLst/>
                  <a:uLnTx/>
                  <a:uFillTx/>
                  <a:latin typeface="Cambria Math" panose="020405030504060302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acc>
                      <m:accPr>
                        <m:chr m:val="̂"/>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𝑊</m:t>
                        </m:r>
                      </m:e>
                    </m:acc>
                  </m:oMath>
                </a14:m>
                <a:r>
                  <a:rPr kumimoji="0" lang="it-IT"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 average of within-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400" noProof="1">
                    <a:solidFill>
                      <a:prstClr val="black"/>
                    </a:solidFill>
                    <a:latin typeface="Times New Roman" panose="02020603050405020304" pitchFamily="18" charset="0"/>
                    <a:cs typeface="Times New Roman" panose="02020603050405020304" pitchFamily="18" charset="0"/>
                  </a:rPr>
                  <a:t>    </a:t>
                </a:r>
                <a:r>
                  <a:rPr kumimoji="0" lang="it-IT"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chain</a:t>
                </a: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variances.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Simulation are runned until</a:t>
                </a:r>
                <a:r>
                  <a:rPr kumimoji="0" lang="it-IT" sz="1400" b="0" i="0" u="none" strike="noStrike" kern="1200" cap="none" spc="0" normalizeH="0" baseline="0" noProof="1">
                    <a:ln>
                      <a:noFill/>
                    </a:ln>
                    <a:solidFill>
                      <a:prstClr val="black"/>
                    </a:solidFill>
                    <a:effectLst/>
                    <a:uLnTx/>
                    <a:uFillTx/>
                    <a:latin typeface="Calibri" panose="020F0502020204030204"/>
                    <a:ea typeface="+mn-ea"/>
                    <a:cs typeface="Times New Roman" panose="02020603050405020304" pitchFamily="18" charset="0"/>
                  </a:rPr>
                  <a:t> </a:t>
                </a:r>
                <a14:m>
                  <m:oMath xmlns:m="http://schemas.openxmlformats.org/officeDocument/2006/math">
                    <m:acc>
                      <m:accPr>
                        <m:chr m:val="̂"/>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𝑅</m:t>
                        </m:r>
                      </m:e>
                    </m:acc>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&lt;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for all parameters.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noProof="1">
                  <a:solidFill>
                    <a:prstClr val="black"/>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With these parameters:</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sSubSupPr>
                      <m:e>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𝑅</m:t>
                        </m:r>
                      </m:e>
                      <m:sub>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0</m:t>
                        </m:r>
                      </m:sub>
                      <m:sup>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m:t>
                        </m:r>
                      </m:sup>
                    </m:sSubSup>
                    <m:d>
                      <m:dPr>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e>
                    </m:d>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0</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03</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&lt;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1</m:t>
                    </m:r>
                  </m:oMath>
                </a14:m>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1">
                    <a:solidFill>
                      <a:prstClr val="black"/>
                    </a:solidFill>
                    <a:latin typeface="Times New Roman" panose="02020603050405020304" pitchFamily="18" charset="0"/>
                    <a:cs typeface="Times New Roman" panose="02020603050405020304" pitchFamily="18" charset="0"/>
                  </a:rPr>
                  <a:t>then inhibition of infection propagation is achieved.</a:t>
                </a: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xmlns="">
          <p:sp>
            <p:nvSpPr>
              <p:cNvPr id="24" name="CasellaDiTesto 23">
                <a:extLst>
                  <a:ext uri="{FF2B5EF4-FFF2-40B4-BE49-F238E27FC236}">
                    <a16:creationId xmlns:a16="http://schemas.microsoft.com/office/drawing/2014/main" id="{46C43B32-3504-4438-B14D-13B6160401EA}"/>
                  </a:ext>
                </a:extLst>
              </p:cNvPr>
              <p:cNvSpPr txBox="1">
                <a:spLocks noRot="1" noChangeAspect="1" noMove="1" noResize="1" noEditPoints="1" noAdjustHandles="1" noChangeArrowheads="1" noChangeShapeType="1" noTextEdit="1"/>
              </p:cNvSpPr>
              <p:nvPr/>
            </p:nvSpPr>
            <p:spPr>
              <a:xfrm>
                <a:off x="9817967" y="2754311"/>
                <a:ext cx="2172927" cy="3564437"/>
              </a:xfrm>
              <a:prstGeom prst="rect">
                <a:avLst/>
              </a:prstGeom>
              <a:blipFill>
                <a:blip r:embed="rId5"/>
                <a:stretch>
                  <a:fillRect l="-843" b="-684"/>
                </a:stretch>
              </a:blipFill>
            </p:spPr>
            <p:txBody>
              <a:bodyPr/>
              <a:lstStyle/>
              <a:p>
                <a:r>
                  <a:rPr lang="en-GB">
                    <a:noFill/>
                  </a:rPr>
                  <a:t> </a:t>
                </a:r>
              </a:p>
            </p:txBody>
          </p:sp>
        </mc:Fallback>
      </mc:AlternateContent>
      <p:pic>
        <p:nvPicPr>
          <p:cNvPr id="4" name="Immagine 3">
            <a:extLst>
              <a:ext uri="{FF2B5EF4-FFF2-40B4-BE49-F238E27FC236}">
                <a16:creationId xmlns:a16="http://schemas.microsoft.com/office/drawing/2014/main" id="{61E64172-F5D3-475D-BEF1-2869BF7BE4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6000" y="776289"/>
            <a:ext cx="5670000" cy="5670000"/>
          </a:xfrm>
          <a:prstGeom prst="rect">
            <a:avLst/>
          </a:prstGeom>
        </p:spPr>
      </p:pic>
    </p:spTree>
    <p:extLst>
      <p:ext uri="{BB962C8B-B14F-4D97-AF65-F5344CB8AC3E}">
        <p14:creationId xmlns:p14="http://schemas.microsoft.com/office/powerpoint/2010/main" val="2775188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170571A-5AAF-4F7C-9321-9D30A59A8929}"/>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before peak (1° wave Italy)</a:t>
            </a:r>
          </a:p>
        </p:txBody>
      </p:sp>
      <mc:AlternateContent xmlns:mc="http://schemas.openxmlformats.org/markup-compatibility/2006">
        <mc:Choice xmlns:a14="http://schemas.microsoft.com/office/drawing/2010/main" Requires="a14">
          <p:sp>
            <p:nvSpPr>
              <p:cNvPr id="8" name="CasellaDiTesto 7">
                <a:extLst>
                  <a:ext uri="{FF2B5EF4-FFF2-40B4-BE49-F238E27FC236}">
                    <a16:creationId xmlns:a16="http://schemas.microsoft.com/office/drawing/2014/main" id="{D0CA7EC6-685D-49A4-9A80-C7F89E4071A9}"/>
                  </a:ext>
                </a:extLst>
              </p:cNvPr>
              <p:cNvSpPr txBox="1"/>
              <p:nvPr/>
            </p:nvSpPr>
            <p:spPr>
              <a:xfrm>
                <a:off x="6096000" y="3701295"/>
                <a:ext cx="5689600" cy="2423036"/>
              </a:xfrm>
              <a:prstGeom prst="rect">
                <a:avLst/>
              </a:prstGeom>
              <a:noFill/>
            </p:spPr>
            <p:txBody>
              <a:bodyPr wrap="square" lIns="0" tIns="0" rIns="0" bIns="0" rtlCol="0">
                <a:spAutoFit/>
              </a:bodyPr>
              <a:lstStyle/>
              <a:p>
                <a:r>
                  <a:rPr lang="en-GB" sz="1400" noProof="1">
                    <a:latin typeface="Times New Roman" panose="02020603050405020304" pitchFamily="18" charset="0"/>
                    <a:cs typeface="Times New Roman" panose="02020603050405020304" pitchFamily="18" charset="0"/>
                  </a:rPr>
                  <a:t>The systematic bending of the curve due to confinement in the framework of SCIR model, does not guarantee that the epidemic is under control.</a:t>
                </a:r>
              </a:p>
              <a:p>
                <a:r>
                  <a:rPr lang="en-GB" sz="1400" noProof="1">
                    <a:latin typeface="Times New Roman" panose="02020603050405020304" pitchFamily="18" charset="0"/>
                    <a:cs typeface="Times New Roman" panose="02020603050405020304" pitchFamily="18" charset="0"/>
                  </a:rPr>
                  <a:t>To emphasize this conclusion, it is computed the posterior distribution of the time when the peak of the epidemic occurs. Analytically:</a:t>
                </a:r>
              </a:p>
              <a:p>
                <a:pPr/>
                <a14:m>
                  <m:oMathPara xmlns:m="http://schemas.openxmlformats.org/officeDocument/2006/math">
                    <m:oMathParaPr>
                      <m:jc m:val="centerGroup"/>
                    </m:oMathParaPr>
                    <m:oMath xmlns:m="http://schemas.openxmlformats.org/officeDocument/2006/math">
                      <m:sSub>
                        <m:sSubPr>
                          <m:ctrlPr>
                            <a:rPr lang="en-US" sz="1400" i="1" noProof="1" dirty="0" smtClean="0">
                              <a:latin typeface="Cambria Math" panose="02040503050406030204" pitchFamily="18" charset="0"/>
                            </a:rPr>
                          </m:ctrlPr>
                        </m:sSubPr>
                        <m:e>
                          <m:r>
                            <a:rPr lang="it-IT" sz="1400" b="0" i="1" noProof="1" dirty="0" smtClean="0">
                              <a:latin typeface="Cambria Math" panose="02040503050406030204" pitchFamily="18" charset="0"/>
                            </a:rPr>
                            <m:t>𝑡</m:t>
                          </m:r>
                        </m:e>
                        <m:sub>
                          <m:r>
                            <a:rPr lang="it-IT" sz="1400" b="0" i="1" noProof="1" dirty="0" smtClean="0">
                              <a:latin typeface="Cambria Math" panose="02040503050406030204" pitchFamily="18" charset="0"/>
                            </a:rPr>
                            <m:t>𝑚𝑎𝑥</m:t>
                          </m:r>
                        </m:sub>
                      </m:sSub>
                      <m:r>
                        <a:rPr lang="en-US" sz="1400" i="1" noProof="1" dirty="0" smtClean="0">
                          <a:latin typeface="Cambria Math" panose="02040503050406030204" pitchFamily="18" charset="0"/>
                        </a:rPr>
                        <m:t>= </m:t>
                      </m:r>
                      <m:f>
                        <m:fPr>
                          <m:ctrlPr>
                            <a:rPr lang="en-US" sz="1400" i="1" noProof="1" dirty="0" smtClean="0">
                              <a:latin typeface="Cambria Math" panose="02040503050406030204" pitchFamily="18" charset="0"/>
                            </a:rPr>
                          </m:ctrlPr>
                        </m:fPr>
                        <m:num>
                          <m:r>
                            <a:rPr lang="it-IT" sz="1400" b="0" i="1" noProof="1" dirty="0" smtClean="0">
                              <a:latin typeface="Cambria Math" panose="02040503050406030204" pitchFamily="18" charset="0"/>
                            </a:rPr>
                            <m:t>1</m:t>
                          </m:r>
                        </m:num>
                        <m:den>
                          <m:r>
                            <a:rPr lang="it-IT" sz="1400" b="0" i="1" noProof="1" dirty="0" smtClean="0">
                              <a:latin typeface="Cambria Math" panose="02040503050406030204" pitchFamily="18" charset="0"/>
                            </a:rPr>
                            <m:t>𝑝</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𝑞</m:t>
                          </m:r>
                        </m:den>
                      </m:f>
                      <m:r>
                        <a:rPr lang="it-IT" sz="1400" b="0" i="1" noProof="1" dirty="0" smtClean="0">
                          <a:latin typeface="Cambria Math" panose="02040503050406030204" pitchFamily="18" charset="0"/>
                        </a:rPr>
                        <m:t>𝑙𝑜𝑔</m:t>
                      </m:r>
                      <m:d>
                        <m:dPr>
                          <m:ctrlPr>
                            <a:rPr lang="en-US" sz="1400" i="1" noProof="1" dirty="0" smtClean="0">
                              <a:latin typeface="Cambria Math" panose="02040503050406030204" pitchFamily="18" charset="0"/>
                            </a:rPr>
                          </m:ctrlPr>
                        </m:dPr>
                        <m:e>
                          <m:f>
                            <m:fPr>
                              <m:ctrlPr>
                                <a:rPr lang="en-US" sz="1400" i="1" noProof="1" dirty="0" smtClean="0">
                                  <a:latin typeface="Cambria Math" panose="02040503050406030204" pitchFamily="18" charset="0"/>
                                </a:rPr>
                              </m:ctrlPr>
                            </m:fPr>
                            <m:num>
                              <m:r>
                                <a:rPr lang="it-IT" sz="1400" b="0" i="1" noProof="1" dirty="0" smtClean="0">
                                  <a:latin typeface="Cambria Math" panose="02040503050406030204" pitchFamily="18" charset="0"/>
                                </a:rPr>
                                <m:t>𝛽</m:t>
                              </m:r>
                              <m:r>
                                <a:rPr lang="it-IT" sz="1400" b="0" i="1" noProof="1" dirty="0" smtClean="0">
                                  <a:latin typeface="Cambria Math" panose="02040503050406030204" pitchFamily="18" charset="0"/>
                                </a:rPr>
                                <m:t> ⋅</m:t>
                              </m:r>
                              <m:r>
                                <a:rPr lang="it-IT" sz="1400" b="0" i="1" noProof="1" dirty="0" smtClean="0">
                                  <a:latin typeface="Cambria Math" panose="02040503050406030204" pitchFamily="18" charset="0"/>
                                </a:rPr>
                                <m:t>𝑞</m:t>
                              </m:r>
                            </m:num>
                            <m:den>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𝑟</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𝜇</m:t>
                                  </m:r>
                                </m:e>
                              </m:d>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𝑝</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𝑞</m:t>
                                  </m:r>
                                </m:e>
                              </m:d>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𝛽</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𝑝</m:t>
                              </m:r>
                            </m:den>
                          </m:f>
                        </m:e>
                      </m:d>
                    </m:oMath>
                  </m:oMathPara>
                </a14:m>
                <a:endParaRPr lang="en-US" sz="1600" noProof="1"/>
              </a:p>
              <a:p>
                <a:r>
                  <a:rPr lang="en-GB" sz="1400" noProof="1">
                    <a:latin typeface="Times New Roman" panose="02020603050405020304" pitchFamily="18" charset="0"/>
                    <a:cs typeface="Times New Roman" panose="02020603050405020304" pitchFamily="18" charset="0"/>
                  </a:rPr>
                  <a:t>only meaningful when the epidemic gets eventually controlled by the confinement measures, i.e. </a:t>
                </a:r>
                <a14:m>
                  <m:oMath xmlns:m="http://schemas.openxmlformats.org/officeDocument/2006/math">
                    <m:d>
                      <m:dPr>
                        <m:ctrlPr>
                          <a:rPr lang="it-IT" sz="1400" b="0" i="1" noProof="1" dirty="0" smtClean="0">
                            <a:latin typeface="Cambria Math" panose="02040503050406030204" pitchFamily="18" charset="0"/>
                          </a:rPr>
                        </m:ctrlPr>
                      </m:dPr>
                      <m:e>
                        <m:r>
                          <m:rPr>
                            <m:sty m:val="p"/>
                          </m:rPr>
                          <a:rPr lang="it-IT" sz="1400" b="0" i="0" noProof="1" dirty="0" smtClean="0">
                            <a:latin typeface="Cambria Math" panose="02040503050406030204" pitchFamily="18" charset="0"/>
                          </a:rPr>
                          <m:t>r</m:t>
                        </m:r>
                        <m:r>
                          <a:rPr lang="it-IT" sz="1400" b="0" i="0" noProof="1" dirty="0" smtClean="0">
                            <a:latin typeface="Cambria Math" panose="02040503050406030204" pitchFamily="18" charset="0"/>
                          </a:rPr>
                          <m:t>+</m:t>
                        </m:r>
                        <m:r>
                          <a:rPr lang="it-IT" sz="1400" b="0" i="1" noProof="1" dirty="0" smtClean="0">
                            <a:latin typeface="Cambria Math" panose="02040503050406030204" pitchFamily="18" charset="0"/>
                          </a:rPr>
                          <m:t>𝜇</m:t>
                        </m:r>
                      </m:e>
                    </m:d>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𝑝</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𝑞</m:t>
                        </m:r>
                      </m:e>
                    </m:d>
                    <m:r>
                      <a:rPr lang="it-IT" sz="1400" b="0" i="1" noProof="1" dirty="0" smtClean="0">
                        <a:latin typeface="Cambria Math" panose="02040503050406030204" pitchFamily="18" charset="0"/>
                      </a:rPr>
                      <m:t>&gt;</m:t>
                    </m:r>
                    <m:r>
                      <a:rPr lang="it-IT" sz="1400" b="0" i="1" noProof="1" dirty="0" smtClean="0">
                        <a:latin typeface="Cambria Math" panose="02040503050406030204" pitchFamily="18" charset="0"/>
                      </a:rPr>
                      <m:t>𝛽</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𝑝</m:t>
                    </m:r>
                    <m:r>
                      <a:rPr lang="en-US" sz="1400" i="1" noProof="1" dirty="0" smtClean="0">
                        <a:latin typeface="Cambria Math" panose="02040503050406030204" pitchFamily="18" charset="0"/>
                      </a:rPr>
                      <m:t> </m:t>
                    </m:r>
                  </m:oMath>
                </a14:m>
                <a:r>
                  <a:rPr lang="en-US" sz="1400" noProof="1">
                    <a:latin typeface="Times New Roman" panose="02020603050405020304" pitchFamily="18" charset="0"/>
                    <a:cs typeface="Times New Roman" panose="02020603050405020304" pitchFamily="18" charset="0"/>
                  </a:rPr>
                  <a:t>.</a:t>
                </a:r>
              </a:p>
              <a:p>
                <a:r>
                  <a:rPr lang="en-US" sz="1400" noProof="1">
                    <a:latin typeface="Times New Roman" panose="02020603050405020304" pitchFamily="18" charset="0"/>
                    <a:cs typeface="Times New Roman" panose="02020603050405020304" pitchFamily="18" charset="0"/>
                  </a:rPr>
                  <a:t>With </a:t>
                </a:r>
                <a:r>
                  <a:rPr lang="en-GB" sz="1400" noProof="1">
                    <a:latin typeface="Times New Roman" panose="02020603050405020304" pitchFamily="18" charset="0"/>
                    <a:cs typeface="Times New Roman" panose="02020603050405020304" pitchFamily="18" charset="0"/>
                  </a:rPr>
                  <a:t>parameter values inferred from the fit, confinement measures succeed at inhibiting the epidemic in 53% of cases, while in 47% of cases they inhibiting its expansion.</a:t>
                </a:r>
              </a:p>
            </p:txBody>
          </p:sp>
        </mc:Choice>
        <mc:Fallback>
          <p:sp>
            <p:nvSpPr>
              <p:cNvPr id="8" name="CasellaDiTesto 7">
                <a:extLst>
                  <a:ext uri="{FF2B5EF4-FFF2-40B4-BE49-F238E27FC236}">
                    <a16:creationId xmlns:a16="http://schemas.microsoft.com/office/drawing/2014/main" id="{D0CA7EC6-685D-49A4-9A80-C7F89E4071A9}"/>
                  </a:ext>
                </a:extLst>
              </p:cNvPr>
              <p:cNvSpPr txBox="1">
                <a:spLocks noRot="1" noChangeAspect="1" noMove="1" noResize="1" noEditPoints="1" noAdjustHandles="1" noChangeArrowheads="1" noChangeShapeType="1" noTextEdit="1"/>
              </p:cNvSpPr>
              <p:nvPr/>
            </p:nvSpPr>
            <p:spPr>
              <a:xfrm>
                <a:off x="6096000" y="3701295"/>
                <a:ext cx="5689600" cy="2423036"/>
              </a:xfrm>
              <a:prstGeom prst="rect">
                <a:avLst/>
              </a:prstGeom>
              <a:blipFill>
                <a:blip r:embed="rId2"/>
                <a:stretch>
                  <a:fillRect l="-1929" t="-2261" r="-322" b="-3518"/>
                </a:stretch>
              </a:blipFill>
            </p:spPr>
            <p:txBody>
              <a:bodyPr/>
              <a:lstStyle/>
              <a:p>
                <a:r>
                  <a:rPr lang="en-GB">
                    <a:noFill/>
                  </a:rPr>
                  <a:t> </a:t>
                </a:r>
              </a:p>
            </p:txBody>
          </p:sp>
        </mc:Fallback>
      </mc:AlternateContent>
      <p:grpSp>
        <p:nvGrpSpPr>
          <p:cNvPr id="29" name="Gruppo 28">
            <a:extLst>
              <a:ext uri="{FF2B5EF4-FFF2-40B4-BE49-F238E27FC236}">
                <a16:creationId xmlns:a16="http://schemas.microsoft.com/office/drawing/2014/main" id="{0BA5969E-8560-48E1-98A0-5EF6D3BA04CF}"/>
              </a:ext>
            </a:extLst>
          </p:cNvPr>
          <p:cNvGrpSpPr/>
          <p:nvPr/>
        </p:nvGrpSpPr>
        <p:grpSpPr>
          <a:xfrm>
            <a:off x="-117600" y="594495"/>
            <a:ext cx="6213600" cy="3106800"/>
            <a:chOff x="-52498" y="3604459"/>
            <a:chExt cx="6213600" cy="3106800"/>
          </a:xfrm>
        </p:grpSpPr>
        <p:pic>
          <p:nvPicPr>
            <p:cNvPr id="34" name="Immagine 33" descr="Immagine che contiene testo, via&#10;&#10;Descrizione generata automaticamente">
              <a:extLst>
                <a:ext uri="{FF2B5EF4-FFF2-40B4-BE49-F238E27FC236}">
                  <a16:creationId xmlns:a16="http://schemas.microsoft.com/office/drawing/2014/main" id="{D4AF3DCE-8E21-4973-9242-881384428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98" y="3604459"/>
              <a:ext cx="6213600" cy="3106800"/>
            </a:xfrm>
            <a:prstGeom prst="rect">
              <a:avLst/>
            </a:prstGeom>
          </p:spPr>
        </p:pic>
        <p:grpSp>
          <p:nvGrpSpPr>
            <p:cNvPr id="30" name="Gruppo 29">
              <a:extLst>
                <a:ext uri="{FF2B5EF4-FFF2-40B4-BE49-F238E27FC236}">
                  <a16:creationId xmlns:a16="http://schemas.microsoft.com/office/drawing/2014/main" id="{B73F8A16-CD01-496B-BCAB-E656C0D259AA}"/>
                </a:ext>
              </a:extLst>
            </p:cNvPr>
            <p:cNvGrpSpPr/>
            <p:nvPr/>
          </p:nvGrpSpPr>
          <p:grpSpPr>
            <a:xfrm>
              <a:off x="1655199" y="4026342"/>
              <a:ext cx="2481545" cy="2039474"/>
              <a:chOff x="7686098" y="3946890"/>
              <a:chExt cx="2481545" cy="2039474"/>
            </a:xfrm>
          </p:grpSpPr>
          <mc:AlternateContent xmlns:mc="http://schemas.openxmlformats.org/markup-compatibility/2006">
            <mc:Choice xmlns:a14="http://schemas.microsoft.com/office/drawing/2010/main" Requires="a14">
              <p:sp>
                <p:nvSpPr>
                  <p:cNvPr id="35" name="CasellaDiTesto 34">
                    <a:extLst>
                      <a:ext uri="{FF2B5EF4-FFF2-40B4-BE49-F238E27FC236}">
                        <a16:creationId xmlns:a16="http://schemas.microsoft.com/office/drawing/2014/main" id="{EE1476F8-421B-419D-8C83-D845CFEB45E6}"/>
                      </a:ext>
                    </a:extLst>
                  </p:cNvPr>
                  <p:cNvSpPr txBox="1"/>
                  <p:nvPr/>
                </p:nvSpPr>
                <p:spPr>
                  <a:xfrm>
                    <a:off x="8015247" y="5429673"/>
                    <a:ext cx="974577" cy="556691"/>
                  </a:xfrm>
                  <a:prstGeom prst="rect">
                    <a:avLst/>
                  </a:prstGeom>
                  <a:noFill/>
                </p:spPr>
                <p:txBody>
                  <a:bodyPr wrap="square" rtlCol="0">
                    <a:spAutoFit/>
                  </a:bodyPr>
                  <a:lstStyle/>
                  <a:p>
                    <a:pPr algn="ctr"/>
                    <a:r>
                      <a:rPr lang="it-IT" sz="1000" noProof="1">
                        <a:latin typeface="Times New Roman" panose="02020603050405020304" pitchFamily="18" charset="0"/>
                        <a:cs typeface="Times New Roman" panose="02020603050405020304" pitchFamily="18" charset="0"/>
                      </a:rPr>
                      <a:t>Confinement begins</a:t>
                    </a:r>
                  </a:p>
                  <a:p>
                    <a:pPr algn="ctr"/>
                    <a14:m>
                      <m:oMathPara xmlns:m="http://schemas.openxmlformats.org/officeDocument/2006/math">
                        <m:oMathParaPr>
                          <m:jc m:val="centerGroup"/>
                        </m:oMathParaPr>
                        <m:oMath xmlns:m="http://schemas.openxmlformats.org/officeDocument/2006/math">
                          <m:r>
                            <a:rPr lang="it-IT" sz="1000" i="1" noProof="1">
                              <a:latin typeface="Cambria Math" panose="02040503050406030204" pitchFamily="18" charset="0"/>
                              <a:cs typeface="Times New Roman" panose="02020603050405020304" pitchFamily="18" charset="0"/>
                            </a:rPr>
                            <m:t>0</m:t>
                          </m:r>
                          <m:r>
                            <a:rPr lang="it-IT" sz="1000" b="0" i="1" noProof="1" smtClean="0">
                              <a:latin typeface="Cambria Math" panose="02040503050406030204" pitchFamily="18" charset="0"/>
                              <a:cs typeface="Times New Roman" panose="02020603050405020304" pitchFamily="18" charset="0"/>
                            </a:rPr>
                            <m:t>9</m:t>
                          </m:r>
                          <m:r>
                            <a:rPr lang="it-IT" sz="1000" i="1" noProof="1">
                              <a:latin typeface="Cambria Math" panose="02040503050406030204" pitchFamily="18" charset="0"/>
                              <a:cs typeface="Times New Roman" panose="02020603050405020304" pitchFamily="18" charset="0"/>
                            </a:rPr>
                            <m:t>/0</m:t>
                          </m:r>
                          <m:r>
                            <a:rPr lang="it-IT" sz="1000" b="0" i="1" noProof="1" smtClean="0">
                              <a:latin typeface="Cambria Math" panose="02040503050406030204" pitchFamily="18" charset="0"/>
                              <a:cs typeface="Times New Roman" panose="02020603050405020304" pitchFamily="18" charset="0"/>
                            </a:rPr>
                            <m:t>3</m:t>
                          </m:r>
                          <m:r>
                            <a:rPr lang="it-IT" sz="1000" i="1" noProof="1">
                              <a:latin typeface="Cambria Math" panose="02040503050406030204" pitchFamily="18" charset="0"/>
                              <a:cs typeface="Times New Roman" panose="02020603050405020304" pitchFamily="18" charset="0"/>
                            </a:rPr>
                            <m:t>/2020</m:t>
                          </m:r>
                        </m:oMath>
                      </m:oMathPara>
                    </a14:m>
                    <a:endParaRPr lang="it-IT" sz="1000" noProof="1">
                      <a:latin typeface="Times New Roman" panose="02020603050405020304" pitchFamily="18" charset="0"/>
                      <a:cs typeface="Times New Roman" panose="02020603050405020304" pitchFamily="18" charset="0"/>
                    </a:endParaRPr>
                  </a:p>
                </p:txBody>
              </p:sp>
            </mc:Choice>
            <mc:Fallback>
              <p:sp>
                <p:nvSpPr>
                  <p:cNvPr id="35" name="CasellaDiTesto 34">
                    <a:extLst>
                      <a:ext uri="{FF2B5EF4-FFF2-40B4-BE49-F238E27FC236}">
                        <a16:creationId xmlns:a16="http://schemas.microsoft.com/office/drawing/2014/main" id="{EE1476F8-421B-419D-8C83-D845CFEB45E6}"/>
                      </a:ext>
                    </a:extLst>
                  </p:cNvPr>
                  <p:cNvSpPr txBox="1">
                    <a:spLocks noRot="1" noChangeAspect="1" noMove="1" noResize="1" noEditPoints="1" noAdjustHandles="1" noChangeArrowheads="1" noChangeShapeType="1" noTextEdit="1"/>
                  </p:cNvSpPr>
                  <p:nvPr/>
                </p:nvSpPr>
                <p:spPr>
                  <a:xfrm>
                    <a:off x="8015247" y="5429673"/>
                    <a:ext cx="974577" cy="556691"/>
                  </a:xfrm>
                  <a:prstGeom prst="rect">
                    <a:avLst/>
                  </a:prstGeom>
                  <a:blipFill>
                    <a:blip r:embed="rId4"/>
                    <a:stretch>
                      <a:fillRect/>
                    </a:stretch>
                  </a:blipFill>
                </p:spPr>
                <p:txBody>
                  <a:bodyPr/>
                  <a:lstStyle/>
                  <a:p>
                    <a:r>
                      <a:rPr lang="en-GB">
                        <a:noFill/>
                      </a:rPr>
                      <a:t> </a:t>
                    </a:r>
                  </a:p>
                </p:txBody>
              </p:sp>
            </mc:Fallback>
          </mc:AlternateContent>
          <p:cxnSp>
            <p:nvCxnSpPr>
              <p:cNvPr id="36" name="Connettore 2 35">
                <a:extLst>
                  <a:ext uri="{FF2B5EF4-FFF2-40B4-BE49-F238E27FC236}">
                    <a16:creationId xmlns:a16="http://schemas.microsoft.com/office/drawing/2014/main" id="{BA5873DB-E570-4D13-B2CC-A7FB09C7A07E}"/>
                  </a:ext>
                </a:extLst>
              </p:cNvPr>
              <p:cNvCxnSpPr>
                <a:cxnSpLocks/>
              </p:cNvCxnSpPr>
              <p:nvPr/>
            </p:nvCxnSpPr>
            <p:spPr>
              <a:xfrm flipH="1" flipV="1">
                <a:off x="7686098" y="5429675"/>
                <a:ext cx="371479" cy="2783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Rettangolo con angoli arrotondati 36">
                <a:extLst>
                  <a:ext uri="{FF2B5EF4-FFF2-40B4-BE49-F238E27FC236}">
                    <a16:creationId xmlns:a16="http://schemas.microsoft.com/office/drawing/2014/main" id="{18876014-4416-4414-8C05-5B4B81375CD6}"/>
                  </a:ext>
                </a:extLst>
              </p:cNvPr>
              <p:cNvSpPr/>
              <p:nvPr/>
            </p:nvSpPr>
            <p:spPr>
              <a:xfrm>
                <a:off x="8057577" y="5429673"/>
                <a:ext cx="895303" cy="556691"/>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Connettore 2 37">
                <a:extLst>
                  <a:ext uri="{FF2B5EF4-FFF2-40B4-BE49-F238E27FC236}">
                    <a16:creationId xmlns:a16="http://schemas.microsoft.com/office/drawing/2014/main" id="{0A077131-8DBA-448F-A7A5-8741E2AB23C9}"/>
                  </a:ext>
                </a:extLst>
              </p:cNvPr>
              <p:cNvCxnSpPr>
                <a:cxnSpLocks/>
              </p:cNvCxnSpPr>
              <p:nvPr/>
            </p:nvCxnSpPr>
            <p:spPr>
              <a:xfrm flipV="1">
                <a:off x="9253131" y="4292115"/>
                <a:ext cx="651432" cy="1716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CasellaDiTesto 38">
                <a:extLst>
                  <a:ext uri="{FF2B5EF4-FFF2-40B4-BE49-F238E27FC236}">
                    <a16:creationId xmlns:a16="http://schemas.microsoft.com/office/drawing/2014/main" id="{A8169271-C09D-474C-8483-9C26D87932F2}"/>
                  </a:ext>
                </a:extLst>
              </p:cNvPr>
              <p:cNvSpPr txBox="1"/>
              <p:nvPr/>
            </p:nvSpPr>
            <p:spPr>
              <a:xfrm rot="20717697">
                <a:off x="8986743" y="3946890"/>
                <a:ext cx="1033103" cy="400110"/>
              </a:xfrm>
              <a:prstGeom prst="rect">
                <a:avLst/>
              </a:prstGeom>
              <a:noFill/>
            </p:spPr>
            <p:txBody>
              <a:bodyPr wrap="square" rtlCol="0">
                <a:spAutoFit/>
              </a:bodyPr>
              <a:lstStyle/>
              <a:p>
                <a:pPr algn="ctr"/>
                <a:r>
                  <a:rPr lang="it-IT" sz="1000" noProof="1">
                    <a:latin typeface="Times New Roman" panose="02020603050405020304" pitchFamily="18" charset="0"/>
                    <a:cs typeface="Times New Roman" panose="02020603050405020304" pitchFamily="18" charset="0"/>
                  </a:rPr>
                  <a:t>Exponential growth</a:t>
                </a:r>
              </a:p>
            </p:txBody>
          </p:sp>
          <p:cxnSp>
            <p:nvCxnSpPr>
              <p:cNvPr id="40" name="Connettore 2 39">
                <a:extLst>
                  <a:ext uri="{FF2B5EF4-FFF2-40B4-BE49-F238E27FC236}">
                    <a16:creationId xmlns:a16="http://schemas.microsoft.com/office/drawing/2014/main" id="{78D2A44F-07FE-4859-89B4-D42415E62430}"/>
                  </a:ext>
                </a:extLst>
              </p:cNvPr>
              <p:cNvCxnSpPr>
                <a:cxnSpLocks/>
              </p:cNvCxnSpPr>
              <p:nvPr/>
            </p:nvCxnSpPr>
            <p:spPr>
              <a:xfrm flipV="1">
                <a:off x="9292866" y="4607107"/>
                <a:ext cx="707504" cy="541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CasellaDiTesto 40">
                <a:extLst>
                  <a:ext uri="{FF2B5EF4-FFF2-40B4-BE49-F238E27FC236}">
                    <a16:creationId xmlns:a16="http://schemas.microsoft.com/office/drawing/2014/main" id="{FADAA123-2F7D-47AC-8E70-9669C4C8D29D}"/>
                  </a:ext>
                </a:extLst>
              </p:cNvPr>
              <p:cNvSpPr txBox="1"/>
              <p:nvPr/>
            </p:nvSpPr>
            <p:spPr>
              <a:xfrm>
                <a:off x="9134540" y="4643902"/>
                <a:ext cx="1033103" cy="400110"/>
              </a:xfrm>
              <a:prstGeom prst="rect">
                <a:avLst/>
              </a:prstGeom>
              <a:noFill/>
            </p:spPr>
            <p:txBody>
              <a:bodyPr wrap="square" rtlCol="0">
                <a:spAutoFit/>
              </a:bodyPr>
              <a:lstStyle/>
              <a:p>
                <a:pPr algn="ctr"/>
                <a:r>
                  <a:rPr lang="it-IT" sz="1000" noProof="1">
                    <a:latin typeface="Times New Roman" panose="02020603050405020304" pitchFamily="18" charset="0"/>
                    <a:cs typeface="Times New Roman" panose="02020603050405020304" pitchFamily="18" charset="0"/>
                  </a:rPr>
                  <a:t>Controlled epidemic</a:t>
                </a:r>
              </a:p>
            </p:txBody>
          </p:sp>
          <p:cxnSp>
            <p:nvCxnSpPr>
              <p:cNvPr id="42" name="Connettore 2 41">
                <a:extLst>
                  <a:ext uri="{FF2B5EF4-FFF2-40B4-BE49-F238E27FC236}">
                    <a16:creationId xmlns:a16="http://schemas.microsoft.com/office/drawing/2014/main" id="{90B95503-1630-42A3-916C-DB4681E5A4E7}"/>
                  </a:ext>
                </a:extLst>
              </p:cNvPr>
              <p:cNvCxnSpPr>
                <a:cxnSpLocks/>
              </p:cNvCxnSpPr>
              <p:nvPr/>
            </p:nvCxnSpPr>
            <p:spPr>
              <a:xfrm flipH="1" flipV="1">
                <a:off x="8896596" y="4697696"/>
                <a:ext cx="380507" cy="7499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43" name="CasellaDiTesto 42">
                    <a:extLst>
                      <a:ext uri="{FF2B5EF4-FFF2-40B4-BE49-F238E27FC236}">
                        <a16:creationId xmlns:a16="http://schemas.microsoft.com/office/drawing/2014/main" id="{9E29453A-6B46-4507-AB69-DB35B0D429BA}"/>
                      </a:ext>
                    </a:extLst>
                  </p:cNvPr>
                  <p:cNvSpPr txBox="1"/>
                  <p:nvPr/>
                </p:nvSpPr>
                <p:spPr>
                  <a:xfrm>
                    <a:off x="9192208" y="5388673"/>
                    <a:ext cx="909025"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noProof="1" smtClean="0">
                              <a:latin typeface="Cambria Math" panose="02040503050406030204" pitchFamily="18" charset="0"/>
                              <a:cs typeface="Times New Roman" panose="02020603050405020304" pitchFamily="18" charset="0"/>
                            </a:rPr>
                            <m:t>01/04/</m:t>
                          </m:r>
                          <m:r>
                            <a:rPr lang="it-IT" sz="1000" i="1" noProof="1">
                              <a:latin typeface="Cambria Math" panose="02040503050406030204" pitchFamily="18" charset="0"/>
                              <a:cs typeface="Times New Roman" panose="02020603050405020304" pitchFamily="18" charset="0"/>
                            </a:rPr>
                            <m:t>2020</m:t>
                          </m:r>
                        </m:oMath>
                      </m:oMathPara>
                    </a14:m>
                    <a:endParaRPr lang="it-IT" sz="1000" noProof="1">
                      <a:latin typeface="Times New Roman" panose="02020603050405020304" pitchFamily="18" charset="0"/>
                      <a:cs typeface="Times New Roman" panose="02020603050405020304" pitchFamily="18" charset="0"/>
                    </a:endParaRPr>
                  </a:p>
                </p:txBody>
              </p:sp>
            </mc:Choice>
            <mc:Fallback>
              <p:sp>
                <p:nvSpPr>
                  <p:cNvPr id="43" name="CasellaDiTesto 42">
                    <a:extLst>
                      <a:ext uri="{FF2B5EF4-FFF2-40B4-BE49-F238E27FC236}">
                        <a16:creationId xmlns:a16="http://schemas.microsoft.com/office/drawing/2014/main" id="{9E29453A-6B46-4507-AB69-DB35B0D429BA}"/>
                      </a:ext>
                    </a:extLst>
                  </p:cNvPr>
                  <p:cNvSpPr txBox="1">
                    <a:spLocks noRot="1" noChangeAspect="1" noMove="1" noResize="1" noEditPoints="1" noAdjustHandles="1" noChangeArrowheads="1" noChangeShapeType="1" noTextEdit="1"/>
                  </p:cNvSpPr>
                  <p:nvPr/>
                </p:nvSpPr>
                <p:spPr>
                  <a:xfrm>
                    <a:off x="9192208" y="5388673"/>
                    <a:ext cx="909025" cy="246221"/>
                  </a:xfrm>
                  <a:prstGeom prst="rect">
                    <a:avLst/>
                  </a:prstGeom>
                  <a:blipFill>
                    <a:blip r:embed="rId5"/>
                    <a:stretch>
                      <a:fillRect b="-2439"/>
                    </a:stretch>
                  </a:blipFill>
                </p:spPr>
                <p:txBody>
                  <a:bodyPr/>
                  <a:lstStyle/>
                  <a:p>
                    <a:r>
                      <a:rPr lang="en-GB">
                        <a:noFill/>
                      </a:rPr>
                      <a:t> </a:t>
                    </a:r>
                  </a:p>
                </p:txBody>
              </p:sp>
            </mc:Fallback>
          </mc:AlternateContent>
          <p:sp>
            <p:nvSpPr>
              <p:cNvPr id="44" name="Rettangolo con angoli arrotondati 43">
                <a:extLst>
                  <a:ext uri="{FF2B5EF4-FFF2-40B4-BE49-F238E27FC236}">
                    <a16:creationId xmlns:a16="http://schemas.microsoft.com/office/drawing/2014/main" id="{716FAEBD-FAD9-4C2D-B904-ACA0DC985FFB}"/>
                  </a:ext>
                </a:extLst>
              </p:cNvPr>
              <p:cNvSpPr/>
              <p:nvPr/>
            </p:nvSpPr>
            <p:spPr>
              <a:xfrm>
                <a:off x="9283104" y="5382724"/>
                <a:ext cx="718809" cy="263276"/>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1" name="Rettangolo con angoli arrotondati 30">
              <a:extLst>
                <a:ext uri="{FF2B5EF4-FFF2-40B4-BE49-F238E27FC236}">
                  <a16:creationId xmlns:a16="http://schemas.microsoft.com/office/drawing/2014/main" id="{2342A281-86E1-47E2-AA6B-D32CA313687B}"/>
                </a:ext>
              </a:extLst>
            </p:cNvPr>
            <p:cNvSpPr/>
            <p:nvPr/>
          </p:nvSpPr>
          <p:spPr>
            <a:xfrm>
              <a:off x="4458167" y="5062700"/>
              <a:ext cx="718809" cy="263276"/>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32" name="CasellaDiTesto 31">
                  <a:extLst>
                    <a:ext uri="{FF2B5EF4-FFF2-40B4-BE49-F238E27FC236}">
                      <a16:creationId xmlns:a16="http://schemas.microsoft.com/office/drawing/2014/main" id="{4F868EB4-8EEF-4AB3-997C-04CE3F9F447D}"/>
                    </a:ext>
                  </a:extLst>
                </p:cNvPr>
                <p:cNvSpPr txBox="1"/>
                <p:nvPr/>
              </p:nvSpPr>
              <p:spPr>
                <a:xfrm>
                  <a:off x="4373531" y="5071227"/>
                  <a:ext cx="909025"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i="1" noProof="1" smtClean="0">
                            <a:latin typeface="Cambria Math" panose="02040503050406030204" pitchFamily="18" charset="0"/>
                            <a:cs typeface="Times New Roman" panose="02020603050405020304" pitchFamily="18" charset="0"/>
                          </a:rPr>
                          <m:t>2</m:t>
                        </m:r>
                        <m:r>
                          <a:rPr lang="it-IT" sz="1000" b="0" i="1" noProof="1" smtClean="0">
                            <a:latin typeface="Cambria Math" panose="02040503050406030204" pitchFamily="18" charset="0"/>
                            <a:cs typeface="Times New Roman" panose="02020603050405020304" pitchFamily="18" charset="0"/>
                          </a:rPr>
                          <m:t>3/04/</m:t>
                        </m:r>
                        <m:r>
                          <a:rPr lang="it-IT" sz="1000" i="1" noProof="1">
                            <a:latin typeface="Cambria Math" panose="02040503050406030204" pitchFamily="18" charset="0"/>
                            <a:cs typeface="Times New Roman" panose="02020603050405020304" pitchFamily="18" charset="0"/>
                          </a:rPr>
                          <m:t>2020</m:t>
                        </m:r>
                      </m:oMath>
                    </m:oMathPara>
                  </a14:m>
                  <a:endParaRPr lang="it-IT" sz="1000" noProof="1">
                    <a:latin typeface="Times New Roman" panose="02020603050405020304" pitchFamily="18" charset="0"/>
                    <a:cs typeface="Times New Roman" panose="02020603050405020304" pitchFamily="18" charset="0"/>
                  </a:endParaRPr>
                </a:p>
              </p:txBody>
            </p:sp>
          </mc:Choice>
          <mc:Fallback>
            <p:sp>
              <p:nvSpPr>
                <p:cNvPr id="32" name="CasellaDiTesto 31">
                  <a:extLst>
                    <a:ext uri="{FF2B5EF4-FFF2-40B4-BE49-F238E27FC236}">
                      <a16:creationId xmlns:a16="http://schemas.microsoft.com/office/drawing/2014/main" id="{4F868EB4-8EEF-4AB3-997C-04CE3F9F447D}"/>
                    </a:ext>
                  </a:extLst>
                </p:cNvPr>
                <p:cNvSpPr txBox="1">
                  <a:spLocks noRot="1" noChangeAspect="1" noMove="1" noResize="1" noEditPoints="1" noAdjustHandles="1" noChangeArrowheads="1" noChangeShapeType="1" noTextEdit="1"/>
                </p:cNvSpPr>
                <p:nvPr/>
              </p:nvSpPr>
              <p:spPr>
                <a:xfrm>
                  <a:off x="4373531" y="5071227"/>
                  <a:ext cx="909025" cy="246221"/>
                </a:xfrm>
                <a:prstGeom prst="rect">
                  <a:avLst/>
                </a:prstGeom>
                <a:blipFill>
                  <a:blip r:embed="rId6"/>
                  <a:stretch>
                    <a:fillRect b="-2439"/>
                  </a:stretch>
                </a:blipFill>
              </p:spPr>
              <p:txBody>
                <a:bodyPr/>
                <a:lstStyle/>
                <a:p>
                  <a:r>
                    <a:rPr lang="en-GB">
                      <a:noFill/>
                    </a:rPr>
                    <a:t> </a:t>
                  </a:r>
                </a:p>
              </p:txBody>
            </p:sp>
          </mc:Fallback>
        </mc:AlternateContent>
        <p:cxnSp>
          <p:nvCxnSpPr>
            <p:cNvPr id="33" name="Connettore 2 32">
              <a:extLst>
                <a:ext uri="{FF2B5EF4-FFF2-40B4-BE49-F238E27FC236}">
                  <a16:creationId xmlns:a16="http://schemas.microsoft.com/office/drawing/2014/main" id="{3E510F7A-318B-4ACE-B890-3BA35B58B8A2}"/>
                </a:ext>
              </a:extLst>
            </p:cNvPr>
            <p:cNvCxnSpPr>
              <a:cxnSpLocks/>
            </p:cNvCxnSpPr>
            <p:nvPr/>
          </p:nvCxnSpPr>
          <p:spPr>
            <a:xfrm flipH="1" flipV="1">
              <a:off x="4085223" y="4677367"/>
              <a:ext cx="364227" cy="4737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pic>
        <p:nvPicPr>
          <p:cNvPr id="12" name="Immagine 11" descr="Immagine che contiene freccia&#10;&#10;Descrizione generata automaticamente">
            <a:extLst>
              <a:ext uri="{FF2B5EF4-FFF2-40B4-BE49-F238E27FC236}">
                <a16:creationId xmlns:a16="http://schemas.microsoft.com/office/drawing/2014/main" id="{9F5E396C-AAF5-4B1E-9917-128C8FB8B1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21348" y="594495"/>
            <a:ext cx="6213600" cy="3106800"/>
          </a:xfrm>
          <a:prstGeom prst="rect">
            <a:avLst/>
          </a:prstGeom>
        </p:spPr>
      </p:pic>
      <p:pic>
        <p:nvPicPr>
          <p:cNvPr id="48" name="Immagine 47">
            <a:extLst>
              <a:ext uri="{FF2B5EF4-FFF2-40B4-BE49-F238E27FC236}">
                <a16:creationId xmlns:a16="http://schemas.microsoft.com/office/drawing/2014/main" id="{7F79612A-C101-416F-8A3F-769B12A9D86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600" y="3507980"/>
            <a:ext cx="6213600" cy="3106800"/>
          </a:xfrm>
          <a:prstGeom prst="rect">
            <a:avLst/>
          </a:prstGeom>
        </p:spPr>
      </p:pic>
    </p:spTree>
    <p:extLst>
      <p:ext uri="{BB962C8B-B14F-4D97-AF65-F5344CB8AC3E}">
        <p14:creationId xmlns:p14="http://schemas.microsoft.com/office/powerpoint/2010/main" val="2684049833"/>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A5405651927DC7428FE0197358ED522B" ma:contentTypeVersion="8" ma:contentTypeDescription="Creare un nuovo documento." ma:contentTypeScope="" ma:versionID="1e2278ee2a740ce40c41d0314a51aa3a">
  <xsd:schema xmlns:xsd="http://www.w3.org/2001/XMLSchema" xmlns:xs="http://www.w3.org/2001/XMLSchema" xmlns:p="http://schemas.microsoft.com/office/2006/metadata/properties" xmlns:ns2="a42e206f-a2cb-408f-802c-329e87c27b40" targetNamespace="http://schemas.microsoft.com/office/2006/metadata/properties" ma:root="true" ma:fieldsID="eba4843696ba4ecce094eac8bcbd31e2" ns2:_="">
    <xsd:import namespace="a42e206f-a2cb-408f-802c-329e87c27b4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2e206f-a2cb-408f-802c-329e87c27b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9B03FA8-A39A-4C5E-908C-9F3FBC439839}">
  <ds:schemaRefs>
    <ds:schemaRef ds:uri="http://schemas.microsoft.com/sharepoint/v3/contenttype/forms"/>
  </ds:schemaRefs>
</ds:datastoreItem>
</file>

<file path=customXml/itemProps2.xml><?xml version="1.0" encoding="utf-8"?>
<ds:datastoreItem xmlns:ds="http://schemas.openxmlformats.org/officeDocument/2006/customXml" ds:itemID="{75D20867-F43F-4496-8292-62C6829224F2}">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C4F73AC4-8F02-47F3-8149-18CD3F2DF1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2e206f-a2cb-408f-802c-329e87c27b4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6348</TotalTime>
  <Words>2322</Words>
  <Application>Microsoft Office PowerPoint</Application>
  <PresentationFormat>Widescreen</PresentationFormat>
  <Paragraphs>443</Paragraphs>
  <Slides>24</Slides>
  <Notes>0</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24</vt:i4>
      </vt:variant>
    </vt:vector>
  </HeadingPairs>
  <TitlesOfParts>
    <vt:vector size="31" baseType="lpstr">
      <vt:lpstr>Amasis MT Pro</vt:lpstr>
      <vt:lpstr>Arial</vt:lpstr>
      <vt:lpstr>Calibri</vt:lpstr>
      <vt:lpstr>Calibri Light</vt:lpstr>
      <vt:lpstr>Cambria Math</vt:lpstr>
      <vt:lpstr>Times New Roman</vt:lpstr>
      <vt:lpstr>Tema di Office</vt:lpstr>
      <vt:lpstr>Limits on forecasting the trend, peak and the end of an expanding epidemic while the epidemic is still spreading</vt:lpstr>
      <vt:lpstr>Outline</vt:lpstr>
      <vt:lpstr>SCIR: SIR model with confinement</vt:lpstr>
      <vt:lpstr>Presentazione standard di PowerPoint</vt:lpstr>
      <vt:lpstr>Presentazione standard di PowerPoint</vt:lpstr>
      <vt:lpstr>Fitting COVID-19 data</vt:lpstr>
      <vt:lpstr>Gibbs sampler algorithm</vt:lpstr>
      <vt:lpstr>Fit results: before peak (Italy)</vt:lpstr>
      <vt:lpstr>Fit results: before peak (1° wave Italy)</vt:lpstr>
      <vt:lpstr>Fit results: until peak (1° wave Italy) </vt:lpstr>
      <vt:lpstr>Fit results: until peak (1° wave Italy) </vt:lpstr>
      <vt:lpstr>Fit results: (2° wave Italy)</vt:lpstr>
      <vt:lpstr>Fit results: (2° wave Italy)</vt:lpstr>
      <vt:lpstr>Results: first wave on other countries (Spain)</vt:lpstr>
      <vt:lpstr>Results: first wave on other countries (Spain)</vt:lpstr>
      <vt:lpstr>Results: first wave on other countries (Spain)</vt:lpstr>
      <vt:lpstr>Conclusion</vt:lpstr>
      <vt:lpstr>References</vt:lpstr>
      <vt:lpstr>Presentazione standard di PowerPoint</vt:lpstr>
      <vt:lpstr>Fit results: before peak (2° wave Italy)</vt:lpstr>
      <vt:lpstr>Fit results: until peak (2° wave Italy) </vt:lpstr>
      <vt:lpstr>Results: first wave on other countries (Spain)</vt:lpstr>
      <vt:lpstr>Obtaining analytical forms of full conditionals</vt:lpstr>
      <vt:lpstr>Gibbs sampling correctness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Manuel Lacal</dc:creator>
  <cp:lastModifiedBy>Manuel Lacal</cp:lastModifiedBy>
  <cp:revision>234</cp:revision>
  <dcterms:created xsi:type="dcterms:W3CDTF">2020-08-28T16:59:16Z</dcterms:created>
  <dcterms:modified xsi:type="dcterms:W3CDTF">2021-07-21T22:57:29Z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0x010100A5405651927DC7428FE0197358ED522B</vt:lpwstr>
  </property>
</Properties>
</file>